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</p:sldMasterIdLst>
  <p:notesMasterIdLst>
    <p:notesMasterId r:id="rId17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3" r:id="rId13"/>
    <p:sldId id="264" r:id="rId14"/>
    <p:sldId id="265" r:id="rId15"/>
    <p:sldId id="26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10" Type="http://schemas.openxmlformats.org/officeDocument/2006/relationships/slide" Target="slides/slide4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/Relationships>
</file>

<file path=ppt/media/hdphoto1.wdp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 Nova"/>
              </a:rPr>
              <a:t>Click to move the slide</a:t>
            </a:r>
          </a:p>
        </p:txBody>
      </p:sp>
      <p:sp>
        <p:nvSpPr>
          <p:cNvPr id="27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28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281" name="PlaceHolder 4"/>
          <p:cNvSpPr>
            <a:spLocks noGrp="1"/>
          </p:cNvSpPr>
          <p:nvPr>
            <p:ph type="dt" idx="1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algn="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r">
              <a:buNone/>
            </a:pPr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282" name="PlaceHolder 5"/>
          <p:cNvSpPr>
            <a:spLocks noGrp="1"/>
          </p:cNvSpPr>
          <p:nvPr>
            <p:ph type="ftr" idx="1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>
              <a:defRPr lang="en-US" sz="1400" b="0" strike="noStrike" spc="-1">
                <a:latin typeface="Times New Roman"/>
              </a:defRPr>
            </a:lvl1pPr>
          </a:lstStyle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283" name="PlaceHolder 6"/>
          <p:cNvSpPr>
            <a:spLocks noGrp="1"/>
          </p:cNvSpPr>
          <p:nvPr>
            <p:ph type="sldNum" idx="1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r">
              <a:buNone/>
            </a:pPr>
            <a:fld id="{0E940D6A-223B-4A7C-8E73-924C7D38757E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30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307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9878C18-1A3A-4009-890D-7A32E720062D}" type="slidenum">
              <a:rPr lang="en-US" sz="1200" b="0" strike="noStrike" spc="-1">
                <a:latin typeface="Times New Roman"/>
              </a:rPr>
              <a:t>3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37670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1006200" y="4793400"/>
            <a:ext cx="37670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100620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/>
          </p:nvPr>
        </p:nvSpPr>
        <p:spPr>
          <a:xfrm>
            <a:off x="293652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2280240" y="342684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3553920" y="342684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1006200" y="479340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/>
          </p:nvPr>
        </p:nvSpPr>
        <p:spPr>
          <a:xfrm>
            <a:off x="2280240" y="479340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/>
          </p:nvPr>
        </p:nvSpPr>
        <p:spPr>
          <a:xfrm>
            <a:off x="3553920" y="479340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8AFBA56F-2A48-4E3C-B6BD-76F63F07D166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1006200" y="3426840"/>
            <a:ext cx="376704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32980B5F-887D-4373-BBAA-BC94AC1E31A4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376704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4B591E65-BB8D-43A0-9F0D-1E64B2C2F90A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DDD2635-BAEC-4342-B878-33C8383066F0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19A3D233-5F09-4C14-82DD-7651EB463F3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1006200" y="1563120"/>
            <a:ext cx="3767040" cy="6297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55D4B973-7178-4C4C-9EC7-D4C6BD1A4844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100620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E4DA3EBC-E71C-465D-B22E-D6CE02A13613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1006200" y="3426840"/>
            <a:ext cx="376704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293652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2D130298-0472-4DBB-B906-460F309B0687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1006200" y="4793400"/>
            <a:ext cx="37670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370A0DBB-B5C6-4811-8DDE-822F39DD63FC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37670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1006200" y="4793400"/>
            <a:ext cx="37670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A3BB0F11-6928-42FC-8E50-80FAA8905C8F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/>
          </p:nvPr>
        </p:nvSpPr>
        <p:spPr>
          <a:xfrm>
            <a:off x="100620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/>
          </p:nvPr>
        </p:nvSpPr>
        <p:spPr>
          <a:xfrm>
            <a:off x="293652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165208CC-C320-498C-B630-4A4D575714A1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/>
          </p:nvPr>
        </p:nvSpPr>
        <p:spPr>
          <a:xfrm>
            <a:off x="2280240" y="342684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/>
          </p:nvPr>
        </p:nvSpPr>
        <p:spPr>
          <a:xfrm>
            <a:off x="3553920" y="342684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/>
          </p:nvPr>
        </p:nvSpPr>
        <p:spPr>
          <a:xfrm>
            <a:off x="1006200" y="479340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/>
          </p:nvPr>
        </p:nvSpPr>
        <p:spPr>
          <a:xfrm>
            <a:off x="2280240" y="479340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/>
          </p:nvPr>
        </p:nvSpPr>
        <p:spPr>
          <a:xfrm>
            <a:off x="3553920" y="479340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A2E2BA7A-76B4-4B99-B99D-696D0EFC2EF3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56A941B8-6AC1-4738-982F-F8C71A1115F9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1006200" y="3426840"/>
            <a:ext cx="376704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516A9A70-5B3A-4D46-ABF6-E98374EC2FEE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376704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BA06F89F-0153-4CAD-B74D-6BCDDCF9A17E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DF4C9C33-C79D-4B79-97AC-18E1D44847A7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B37AC49D-EE7D-4C83-A712-CB52CD292393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376704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subTitle"/>
          </p:nvPr>
        </p:nvSpPr>
        <p:spPr>
          <a:xfrm>
            <a:off x="1006200" y="1563120"/>
            <a:ext cx="3767040" cy="6297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20D8A642-C412-42A1-A314-893491F45668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100620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D483C88F-D536-43F5-96F5-C6856965D23F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/>
          </p:nvPr>
        </p:nvSpPr>
        <p:spPr>
          <a:xfrm>
            <a:off x="293652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408A43B2-65FE-452D-977B-644F80EB34F0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/>
          </p:nvPr>
        </p:nvSpPr>
        <p:spPr>
          <a:xfrm>
            <a:off x="1006200" y="4793400"/>
            <a:ext cx="37670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BA09160B-49EB-4385-808D-7F32384A8B9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37670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/>
          </p:nvPr>
        </p:nvSpPr>
        <p:spPr>
          <a:xfrm>
            <a:off x="1006200" y="4793400"/>
            <a:ext cx="37670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E9A9A872-7B84-4CB8-BBA5-34722EFEBEE6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/>
          </p:nvPr>
        </p:nvSpPr>
        <p:spPr>
          <a:xfrm>
            <a:off x="100620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/>
          </p:nvPr>
        </p:nvSpPr>
        <p:spPr>
          <a:xfrm>
            <a:off x="293652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8AA0370F-90B4-46A6-A170-1BD5B24DEA09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2280240" y="342684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3553920" y="342684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/>
          </p:nvPr>
        </p:nvSpPr>
        <p:spPr>
          <a:xfrm>
            <a:off x="1006200" y="479340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/>
          </p:nvPr>
        </p:nvSpPr>
        <p:spPr>
          <a:xfrm>
            <a:off x="2280240" y="479340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37" name="PlaceHolder 7"/>
          <p:cNvSpPr>
            <a:spLocks noGrp="1"/>
          </p:cNvSpPr>
          <p:nvPr>
            <p:ph/>
          </p:nvPr>
        </p:nvSpPr>
        <p:spPr>
          <a:xfrm>
            <a:off x="3553920" y="479340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D696E2A0-880A-4E23-881A-15999D166E64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2FCFEC0D-CEBE-4C5D-B90F-7299FBA1411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subTitle"/>
          </p:nvPr>
        </p:nvSpPr>
        <p:spPr>
          <a:xfrm>
            <a:off x="1006200" y="3426840"/>
            <a:ext cx="376704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EE46EF9A-ED1A-4E95-99B4-EA74FB42484E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376704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EABB162-6273-4A43-A6A4-5743BD93DA03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AC4A2B76-5EF4-43A6-87E9-9F642BA648D7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FE6C9CB0-B4F2-45E1-AE00-335AFA10D38F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subTitle"/>
          </p:nvPr>
        </p:nvSpPr>
        <p:spPr>
          <a:xfrm>
            <a:off x="1006200" y="1563120"/>
            <a:ext cx="3767040" cy="6297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585CF4EC-7FB3-4CA3-846B-E435A2428DF2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/>
          </p:nvPr>
        </p:nvSpPr>
        <p:spPr>
          <a:xfrm>
            <a:off x="100620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2035548-0B92-4A6C-B35D-50CBBA35861E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/>
          </p:nvPr>
        </p:nvSpPr>
        <p:spPr>
          <a:xfrm>
            <a:off x="293652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4D83FE5-078B-47BF-8B7A-5A799EE28815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/>
          </p:nvPr>
        </p:nvSpPr>
        <p:spPr>
          <a:xfrm>
            <a:off x="1006200" y="4793400"/>
            <a:ext cx="37670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E9336044-E0A8-4B4E-9CEC-9A7A5817EE48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37670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/>
          </p:nvPr>
        </p:nvSpPr>
        <p:spPr>
          <a:xfrm>
            <a:off x="1006200" y="4793400"/>
            <a:ext cx="37670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493B8ED-48AA-4546-B5B2-E61D2D82A507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/>
          </p:nvPr>
        </p:nvSpPr>
        <p:spPr>
          <a:xfrm>
            <a:off x="100620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77" name="PlaceHolder 5"/>
          <p:cNvSpPr>
            <a:spLocks noGrp="1"/>
          </p:cNvSpPr>
          <p:nvPr>
            <p:ph/>
          </p:nvPr>
        </p:nvSpPr>
        <p:spPr>
          <a:xfrm>
            <a:off x="293652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062215D-8899-4BEA-A335-A223DDA9BE39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2280240" y="342684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/>
          </p:nvPr>
        </p:nvSpPr>
        <p:spPr>
          <a:xfrm>
            <a:off x="3553920" y="342684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/>
          </p:nvPr>
        </p:nvSpPr>
        <p:spPr>
          <a:xfrm>
            <a:off x="1006200" y="479340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83" name="PlaceHolder 6"/>
          <p:cNvSpPr>
            <a:spLocks noGrp="1"/>
          </p:cNvSpPr>
          <p:nvPr>
            <p:ph/>
          </p:nvPr>
        </p:nvSpPr>
        <p:spPr>
          <a:xfrm>
            <a:off x="2280240" y="479340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84" name="PlaceHolder 7"/>
          <p:cNvSpPr>
            <a:spLocks noGrp="1"/>
          </p:cNvSpPr>
          <p:nvPr>
            <p:ph/>
          </p:nvPr>
        </p:nvSpPr>
        <p:spPr>
          <a:xfrm>
            <a:off x="3553920" y="479340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867CC7F6-ACEA-4581-89AF-93DFD9200F61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5D05870C-2240-426A-A614-47CA957D4E01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subTitle"/>
          </p:nvPr>
        </p:nvSpPr>
        <p:spPr>
          <a:xfrm>
            <a:off x="1006200" y="3426840"/>
            <a:ext cx="376704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17EDC822-BF01-4D77-A452-DD1E03242F3E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376704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7BBA751D-F68F-4290-8944-148D018374C0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E560372A-563A-4EA3-9F75-6A18FEA42473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A4D0F266-815B-461F-B26A-760F44B805EE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subTitle"/>
          </p:nvPr>
        </p:nvSpPr>
        <p:spPr>
          <a:xfrm>
            <a:off x="1006200" y="1563120"/>
            <a:ext cx="3767040" cy="6297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81486072-FA7C-4874-BDBC-FB91CB7ED52A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/>
          </p:nvPr>
        </p:nvSpPr>
        <p:spPr>
          <a:xfrm>
            <a:off x="100620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7241FFDB-4C48-4D63-8EB1-487FC5417AB6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/>
          </p:nvPr>
        </p:nvSpPr>
        <p:spPr>
          <a:xfrm>
            <a:off x="293652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5D11C66E-D901-428F-8EEF-314B813A351E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/>
          </p:nvPr>
        </p:nvSpPr>
        <p:spPr>
          <a:xfrm>
            <a:off x="1006200" y="4793400"/>
            <a:ext cx="37670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A6CCE6F9-CDA4-472C-BD0E-6FB56E19F4E0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37670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/>
          </p:nvPr>
        </p:nvSpPr>
        <p:spPr>
          <a:xfrm>
            <a:off x="1006200" y="4793400"/>
            <a:ext cx="37670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76D496F5-7570-461F-9033-CCBAB1A01CFF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23" name="PlaceHolder 4"/>
          <p:cNvSpPr>
            <a:spLocks noGrp="1"/>
          </p:cNvSpPr>
          <p:nvPr>
            <p:ph/>
          </p:nvPr>
        </p:nvSpPr>
        <p:spPr>
          <a:xfrm>
            <a:off x="100620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24" name="PlaceHolder 5"/>
          <p:cNvSpPr>
            <a:spLocks noGrp="1"/>
          </p:cNvSpPr>
          <p:nvPr>
            <p:ph/>
          </p:nvPr>
        </p:nvSpPr>
        <p:spPr>
          <a:xfrm>
            <a:off x="293652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5B33177F-7F8A-4949-B4A9-2BE1A5CCA1EE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1006200" y="1563120"/>
            <a:ext cx="3767040" cy="6297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27" name="PlaceHolder 3"/>
          <p:cNvSpPr>
            <a:spLocks noGrp="1"/>
          </p:cNvSpPr>
          <p:nvPr>
            <p:ph/>
          </p:nvPr>
        </p:nvSpPr>
        <p:spPr>
          <a:xfrm>
            <a:off x="2280240" y="342684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28" name="PlaceHolder 4"/>
          <p:cNvSpPr>
            <a:spLocks noGrp="1"/>
          </p:cNvSpPr>
          <p:nvPr>
            <p:ph/>
          </p:nvPr>
        </p:nvSpPr>
        <p:spPr>
          <a:xfrm>
            <a:off x="3553920" y="342684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29" name="PlaceHolder 5"/>
          <p:cNvSpPr>
            <a:spLocks noGrp="1"/>
          </p:cNvSpPr>
          <p:nvPr>
            <p:ph/>
          </p:nvPr>
        </p:nvSpPr>
        <p:spPr>
          <a:xfrm>
            <a:off x="1006200" y="479340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30" name="PlaceHolder 6"/>
          <p:cNvSpPr>
            <a:spLocks noGrp="1"/>
          </p:cNvSpPr>
          <p:nvPr>
            <p:ph/>
          </p:nvPr>
        </p:nvSpPr>
        <p:spPr>
          <a:xfrm>
            <a:off x="2280240" y="479340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31" name="PlaceHolder 7"/>
          <p:cNvSpPr>
            <a:spLocks noGrp="1"/>
          </p:cNvSpPr>
          <p:nvPr>
            <p:ph/>
          </p:nvPr>
        </p:nvSpPr>
        <p:spPr>
          <a:xfrm>
            <a:off x="3553920" y="479340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80AE7BAE-7B16-4A4E-9671-A557ED4B94CC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035901C-F554-43BC-8896-039C8D1498B5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subTitle"/>
          </p:nvPr>
        </p:nvSpPr>
        <p:spPr>
          <a:xfrm>
            <a:off x="1006200" y="3426840"/>
            <a:ext cx="376704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45A7AE19-6C48-4040-9A26-143143DB70A1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376704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54C23FB7-79D1-42D4-A357-825D5ABA9F3A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EF47CC7A-B0D4-448C-A0EA-916741300BC2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6BC9F4C-6DE3-47FF-98D1-D32A9D36DB19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subTitle"/>
          </p:nvPr>
        </p:nvSpPr>
        <p:spPr>
          <a:xfrm>
            <a:off x="1006200" y="1563120"/>
            <a:ext cx="3767040" cy="6297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3CB7FE50-111C-4134-AA71-9930D995EAED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54" name="PlaceHolder 4"/>
          <p:cNvSpPr>
            <a:spLocks noGrp="1"/>
          </p:cNvSpPr>
          <p:nvPr>
            <p:ph/>
          </p:nvPr>
        </p:nvSpPr>
        <p:spPr>
          <a:xfrm>
            <a:off x="100620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817C158-25BC-4C78-BD61-090F184C7A0A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58" name="PlaceHolder 4"/>
          <p:cNvSpPr>
            <a:spLocks noGrp="1"/>
          </p:cNvSpPr>
          <p:nvPr>
            <p:ph/>
          </p:nvPr>
        </p:nvSpPr>
        <p:spPr>
          <a:xfrm>
            <a:off x="293652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7B854947-FA24-45B9-9923-35D404803933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62" name="PlaceHolder 4"/>
          <p:cNvSpPr>
            <a:spLocks noGrp="1"/>
          </p:cNvSpPr>
          <p:nvPr>
            <p:ph/>
          </p:nvPr>
        </p:nvSpPr>
        <p:spPr>
          <a:xfrm>
            <a:off x="1006200" y="4793400"/>
            <a:ext cx="37670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77F9163F-8D8D-4364-B94B-25418737AFE4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/>
          </p:nvPr>
        </p:nvSpPr>
        <p:spPr>
          <a:xfrm>
            <a:off x="100620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37670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65" name="PlaceHolder 3"/>
          <p:cNvSpPr>
            <a:spLocks noGrp="1"/>
          </p:cNvSpPr>
          <p:nvPr>
            <p:ph/>
          </p:nvPr>
        </p:nvSpPr>
        <p:spPr>
          <a:xfrm>
            <a:off x="1006200" y="4793400"/>
            <a:ext cx="37670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E8FE77E2-67A9-409B-B4A3-DE2D04F1FDDC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68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69" name="PlaceHolder 4"/>
          <p:cNvSpPr>
            <a:spLocks noGrp="1"/>
          </p:cNvSpPr>
          <p:nvPr>
            <p:ph/>
          </p:nvPr>
        </p:nvSpPr>
        <p:spPr>
          <a:xfrm>
            <a:off x="100620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70" name="PlaceHolder 5"/>
          <p:cNvSpPr>
            <a:spLocks noGrp="1"/>
          </p:cNvSpPr>
          <p:nvPr>
            <p:ph/>
          </p:nvPr>
        </p:nvSpPr>
        <p:spPr>
          <a:xfrm>
            <a:off x="293652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855C1846-7289-46CD-ABAE-AD382D7F1FB1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72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73" name="PlaceHolder 3"/>
          <p:cNvSpPr>
            <a:spLocks noGrp="1"/>
          </p:cNvSpPr>
          <p:nvPr>
            <p:ph/>
          </p:nvPr>
        </p:nvSpPr>
        <p:spPr>
          <a:xfrm>
            <a:off x="2280240" y="342684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74" name="PlaceHolder 4"/>
          <p:cNvSpPr>
            <a:spLocks noGrp="1"/>
          </p:cNvSpPr>
          <p:nvPr>
            <p:ph/>
          </p:nvPr>
        </p:nvSpPr>
        <p:spPr>
          <a:xfrm>
            <a:off x="3553920" y="342684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75" name="PlaceHolder 5"/>
          <p:cNvSpPr>
            <a:spLocks noGrp="1"/>
          </p:cNvSpPr>
          <p:nvPr>
            <p:ph/>
          </p:nvPr>
        </p:nvSpPr>
        <p:spPr>
          <a:xfrm>
            <a:off x="1006200" y="479340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76" name="PlaceHolder 6"/>
          <p:cNvSpPr>
            <a:spLocks noGrp="1"/>
          </p:cNvSpPr>
          <p:nvPr>
            <p:ph/>
          </p:nvPr>
        </p:nvSpPr>
        <p:spPr>
          <a:xfrm>
            <a:off x="2280240" y="479340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77" name="PlaceHolder 7"/>
          <p:cNvSpPr>
            <a:spLocks noGrp="1"/>
          </p:cNvSpPr>
          <p:nvPr>
            <p:ph/>
          </p:nvPr>
        </p:nvSpPr>
        <p:spPr>
          <a:xfrm>
            <a:off x="3553920" y="4793400"/>
            <a:ext cx="12128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7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DC1669BB-EFA7-44EA-B163-79D10C5A0E76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2616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2936520" y="479340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100620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2936520" y="3426840"/>
            <a:ext cx="183816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1000"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1006200" y="4793400"/>
            <a:ext cx="3767040" cy="1247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73EBF9"/>
              </a:solidFill>
              <a:latin typeface="Biom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3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4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00"/>
            </a:gs>
            <a:gs pos="100000">
              <a:srgbClr val="4A027F"/>
            </a:gs>
          </a:gsLst>
          <a:lin ang="126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4"/>
          <p:cNvPicPr/>
          <p:nvPr/>
        </p:nvPicPr>
        <p:blipFill>
          <a:blip r:embed="rId14">
            <a:alphaModFix amt="33000"/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1760" cy="6832080"/>
          </a:xfrm>
          <a:prstGeom prst="rect">
            <a:avLst/>
          </a:prstGeom>
          <a:ln w="0">
            <a:noFill/>
          </a:ln>
        </p:spPr>
      </p:pic>
      <p:pic>
        <p:nvPicPr>
          <p:cNvPr id="5" name="Content Placeholder 14"/>
          <p:cNvPicPr/>
          <p:nvPr/>
        </p:nvPicPr>
        <p:blipFill>
          <a:blip r:embed="rId16"/>
          <a:srcRect l="10901" t="2692" r="9005" b="2174"/>
          <a:stretch/>
        </p:blipFill>
        <p:spPr>
          <a:xfrm>
            <a:off x="0" y="0"/>
            <a:ext cx="12191760" cy="685368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0" y="2527200"/>
            <a:ext cx="12191760" cy="13230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US" sz="6000" b="0" strike="noStrike" spc="2198">
                <a:solidFill>
                  <a:srgbClr val="B059FD"/>
                </a:solidFill>
                <a:latin typeface="Biome"/>
              </a:rPr>
              <a:t>Click to edit title</a:t>
            </a:r>
            <a:endParaRPr lang="en-US" sz="60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0" y="5532480"/>
            <a:ext cx="12191760" cy="1323000"/>
          </a:xfrm>
          <a:prstGeom prst="rect">
            <a:avLst/>
          </a:prstGeom>
          <a:solidFill>
            <a:srgbClr val="000000">
              <a:alpha val="62000"/>
            </a:srgbClr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lnSpc>
                <a:spcPct val="6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299">
                <a:solidFill>
                  <a:srgbClr val="FFFFFF"/>
                </a:solidFill>
                <a:latin typeface="Arial Nova"/>
              </a:rPr>
              <a:t>Click to edit master text style</a:t>
            </a:r>
            <a:endParaRPr lang="en-US" sz="2000" b="0" strike="noStrike" spc="-1">
              <a:solidFill>
                <a:srgbClr val="73EBF9"/>
              </a:solidFill>
              <a:latin typeface="Biome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20B11"/>
            </a:gs>
            <a:gs pos="100000">
              <a:srgbClr val="4A027F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Content Placeholder 14"/>
          <p:cNvPicPr/>
          <p:nvPr/>
        </p:nvPicPr>
        <p:blipFill>
          <a:blip r:embed="rId14">
            <a:alphaModFix amt="33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120" y="3240"/>
            <a:ext cx="12191760" cy="6854400"/>
          </a:xfrm>
          <a:prstGeom prst="rect">
            <a:avLst/>
          </a:prstGeom>
          <a:ln w="0">
            <a:noFill/>
          </a:ln>
        </p:spPr>
      </p:pic>
      <p:pic>
        <p:nvPicPr>
          <p:cNvPr id="41" name="Content Placeholder 14"/>
          <p:cNvPicPr/>
          <p:nvPr/>
        </p:nvPicPr>
        <p:blipFill>
          <a:blip r:embed="rId15"/>
          <a:srcRect l="151" t="2692" r="49052" b="2174"/>
          <a:stretch/>
        </p:blipFill>
        <p:spPr>
          <a:xfrm>
            <a:off x="4455720" y="-6480"/>
            <a:ext cx="7732080" cy="6853680"/>
          </a:xfrm>
          <a:prstGeom prst="rect">
            <a:avLst/>
          </a:prstGeom>
          <a:ln w="0">
            <a:noFill/>
          </a:ln>
        </p:spPr>
      </p:pic>
      <p:sp>
        <p:nvSpPr>
          <p:cNvPr id="42" name="Rectangle 6"/>
          <p:cNvSpPr/>
          <p:nvPr/>
        </p:nvSpPr>
        <p:spPr>
          <a:xfrm>
            <a:off x="0" y="0"/>
            <a:ext cx="8783640" cy="685872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003680" y="1052280"/>
            <a:ext cx="6910200" cy="11646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FFFFFF"/>
                </a:solidFill>
                <a:latin typeface="Biome"/>
              </a:rPr>
              <a:t>Click to edit title style</a:t>
            </a:r>
            <a:endParaRPr lang="en-US" sz="44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44" name="Oval 12"/>
          <p:cNvSpPr/>
          <p:nvPr/>
        </p:nvSpPr>
        <p:spPr>
          <a:xfrm>
            <a:off x="1876680" y="842400"/>
            <a:ext cx="144000" cy="144000"/>
          </a:xfrm>
          <a:prstGeom prst="ellipse">
            <a:avLst/>
          </a:prstGeom>
          <a:noFill/>
          <a:ln>
            <a:solidFill>
              <a:srgbClr val="316CFC">
                <a:lumMod val="60000"/>
                <a:lumOff val="40000"/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Oval 13"/>
          <p:cNvSpPr/>
          <p:nvPr/>
        </p:nvSpPr>
        <p:spPr>
          <a:xfrm>
            <a:off x="3272400" y="5713200"/>
            <a:ext cx="144000" cy="144000"/>
          </a:xfrm>
          <a:prstGeom prst="ellipse">
            <a:avLst/>
          </a:prstGeom>
          <a:noFill/>
          <a:ln>
            <a:solidFill>
              <a:srgbClr val="316CFC">
                <a:lumMod val="60000"/>
                <a:lumOff val="40000"/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1025640" y="2530800"/>
            <a:ext cx="6888240" cy="9608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4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>
                <a:solidFill>
                  <a:srgbClr val="73EBF9"/>
                </a:solidFill>
                <a:latin typeface="Biome"/>
              </a:rPr>
              <a:t>Click to edit Master text styles</a:t>
            </a: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1025640" y="3618000"/>
            <a:ext cx="6888240" cy="2241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85840" indent="-285840">
              <a:lnSpc>
                <a:spcPct val="10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1600" b="0" strike="noStrike" spc="-1">
                <a:solidFill>
                  <a:srgbClr val="FFFFFF"/>
                </a:solidFill>
                <a:latin typeface="Arial Nova"/>
              </a:rPr>
              <a:t>Click to edit master text style</a:t>
            </a:r>
            <a:endParaRPr lang="en-US" sz="1600" b="0" strike="noStrike" spc="-1">
              <a:solidFill>
                <a:srgbClr val="73EBF9"/>
              </a:solidFill>
              <a:latin typeface="Biome"/>
            </a:endParaRPr>
          </a:p>
          <a:p>
            <a:pPr marL="285840" indent="-285840">
              <a:lnSpc>
                <a:spcPct val="10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1600" b="0" strike="noStrike" spc="-1">
                <a:solidFill>
                  <a:srgbClr val="FFFFFF"/>
                </a:solidFill>
                <a:latin typeface="Arial Nova"/>
              </a:rPr>
              <a:t>Click to edit master text style</a:t>
            </a:r>
            <a:endParaRPr lang="en-US" sz="1600" b="0" strike="noStrike" spc="-1">
              <a:solidFill>
                <a:srgbClr val="73EBF9"/>
              </a:solidFill>
              <a:latin typeface="Biome"/>
            </a:endParaRPr>
          </a:p>
          <a:p>
            <a:pPr marL="285840" indent="-285840">
              <a:lnSpc>
                <a:spcPct val="10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1600" b="0" strike="noStrike" spc="-1">
                <a:solidFill>
                  <a:srgbClr val="FFFFFF"/>
                </a:solidFill>
                <a:latin typeface="Arial Nova"/>
              </a:rPr>
              <a:t>Click to edit master text style</a:t>
            </a:r>
            <a:endParaRPr lang="en-US" sz="1600" b="0" strike="noStrike" spc="-1">
              <a:solidFill>
                <a:srgbClr val="73EBF9"/>
              </a:solidFill>
              <a:latin typeface="Biome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lang="en-US" sz="1600" b="0" strike="noStrike" spc="-1">
              <a:solidFill>
                <a:srgbClr val="73EBF9"/>
              </a:solidFill>
              <a:latin typeface="Biome"/>
            </a:endParaRPr>
          </a:p>
          <a:p>
            <a:pPr>
              <a:lnSpc>
                <a:spcPct val="150000"/>
              </a:lnSpc>
              <a:spcBef>
                <a:spcPts val="1001"/>
              </a:spcBef>
              <a:buNone/>
            </a:pPr>
            <a:endParaRPr lang="en-US" sz="1600" b="0" strike="noStrike" spc="-1">
              <a:solidFill>
                <a:srgbClr val="73EBF9"/>
              </a:solidFill>
              <a:latin typeface="Biome"/>
            </a:endParaRPr>
          </a:p>
          <a:p>
            <a:pPr>
              <a:lnSpc>
                <a:spcPct val="150000"/>
              </a:lnSpc>
              <a:spcBef>
                <a:spcPts val="1001"/>
              </a:spcBef>
              <a:buNone/>
            </a:pPr>
            <a:endParaRPr lang="en-US" sz="16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48" name="Straight Connector 14"/>
          <p:cNvSpPr/>
          <p:nvPr/>
        </p:nvSpPr>
        <p:spPr>
          <a:xfrm>
            <a:off x="-12240" y="2359440"/>
            <a:ext cx="5319720" cy="360"/>
          </a:xfrm>
          <a:prstGeom prst="line">
            <a:avLst/>
          </a:prstGeom>
          <a:ln w="25400">
            <a:solidFill>
              <a:srgbClr val="022D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" name="PlaceHolder 4"/>
          <p:cNvSpPr>
            <a:spLocks noGrp="1"/>
          </p:cNvSpPr>
          <p:nvPr>
            <p:ph type="ftr" idx="1"/>
          </p:nvPr>
        </p:nvSpPr>
        <p:spPr>
          <a:xfrm>
            <a:off x="336240" y="623736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en-US" sz="1200" b="0" strike="noStrike" spc="-1">
                <a:solidFill>
                  <a:srgbClr val="FFFFFF"/>
                </a:solidFill>
                <a:latin typeface="Biome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FFFFFF"/>
                </a:solidFill>
                <a:latin typeface="Biome"/>
              </a:rPr>
              <a:t>&lt;footer&gt;</a:t>
            </a:r>
            <a:endParaRPr lang="en-US" sz="1200" b="0" strike="noStrike" spc="-1">
              <a:latin typeface="Times New Roman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sldNum" idx="2"/>
          </p:nvPr>
        </p:nvSpPr>
        <p:spPr>
          <a:xfrm>
            <a:off x="9141120" y="622620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solidFill>
                  <a:srgbClr val="FFFFFF"/>
                </a:solidFill>
                <a:latin typeface="Biome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058F878-6D67-4A46-AEF2-2B6834242E1D}" type="slidenum">
              <a:rPr lang="en-US" sz="1200" b="0" strike="noStrike" spc="-1">
                <a:solidFill>
                  <a:srgbClr val="FFFFFF"/>
                </a:solidFill>
                <a:latin typeface="Biome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51" name="Graphic 12"/>
          <p:cNvSpPr/>
          <p:nvPr/>
        </p:nvSpPr>
        <p:spPr>
          <a:xfrm>
            <a:off x="2360160" y="596520"/>
            <a:ext cx="100080" cy="100080"/>
          </a:xfrm>
          <a:custGeom>
            <a:avLst/>
            <a:gdLst/>
            <a:ahLst/>
            <a:cxnLst/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2090E"/>
            </a:gs>
            <a:gs pos="100000">
              <a:srgbClr val="9405FC"/>
            </a:gs>
          </a:gsLst>
          <a:lin ang="78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Picture 34"/>
          <p:cNvPicPr/>
          <p:nvPr/>
        </p:nvPicPr>
        <p:blipFill>
          <a:blip r:embed="rId14">
            <a:alphaModFix amt="18000"/>
          </a:blip>
          <a:stretch/>
        </p:blipFill>
        <p:spPr>
          <a:xfrm>
            <a:off x="0" y="11160"/>
            <a:ext cx="12191760" cy="6857640"/>
          </a:xfrm>
          <a:prstGeom prst="rect">
            <a:avLst/>
          </a:prstGeom>
          <a:ln w="0">
            <a:noFill/>
          </a:ln>
          <a:effectLst>
            <a:outerShdw blurRad="50760" dist="5076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89" name="Rectangle 35"/>
          <p:cNvSpPr/>
          <p:nvPr/>
        </p:nvSpPr>
        <p:spPr>
          <a:xfrm>
            <a:off x="322200" y="365040"/>
            <a:ext cx="11547360" cy="6237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FFFFFF"/>
                </a:solidFill>
                <a:latin typeface="Biome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1709640" y="2220480"/>
            <a:ext cx="8845560" cy="928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algn="ctr">
              <a:lnSpc>
                <a:spcPct val="14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0" strike="noStrike" spc="-1">
                <a:solidFill>
                  <a:srgbClr val="FFFFFF"/>
                </a:solidFill>
                <a:latin typeface="Arial Nova"/>
              </a:rPr>
              <a:t>Click to edit master text style</a:t>
            </a:r>
            <a:endParaRPr lang="en-US" sz="16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92" name="Straight Connector 11"/>
          <p:cNvSpPr/>
          <p:nvPr/>
        </p:nvSpPr>
        <p:spPr>
          <a:xfrm>
            <a:off x="4451040" y="3330720"/>
            <a:ext cx="360" cy="1774800"/>
          </a:xfrm>
          <a:prstGeom prst="line">
            <a:avLst/>
          </a:prstGeom>
          <a:ln w="25400">
            <a:solidFill>
              <a:srgbClr val="022D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3" name="Straight Connector 12"/>
          <p:cNvSpPr/>
          <p:nvPr/>
        </p:nvSpPr>
        <p:spPr>
          <a:xfrm>
            <a:off x="7755840" y="3330720"/>
            <a:ext cx="360" cy="1774800"/>
          </a:xfrm>
          <a:prstGeom prst="line">
            <a:avLst/>
          </a:prstGeom>
          <a:ln w="25400">
            <a:solidFill>
              <a:srgbClr val="022D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1557360" y="3360960"/>
            <a:ext cx="2522160" cy="1721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>
                <a:solidFill>
                  <a:srgbClr val="73EBF9"/>
                </a:solidFill>
                <a:latin typeface="Biome"/>
              </a:rPr>
              <a:t>Click to edit Master text styles</a:t>
            </a: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4800600" y="3358080"/>
            <a:ext cx="2586600" cy="1721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>
                <a:solidFill>
                  <a:srgbClr val="73EBF9"/>
                </a:solidFill>
                <a:latin typeface="Biome"/>
              </a:rPr>
              <a:t>Click to edit Master text styles</a:t>
            </a:r>
          </a:p>
        </p:txBody>
      </p:sp>
      <p:sp>
        <p:nvSpPr>
          <p:cNvPr id="96" name="PlaceHolder 5"/>
          <p:cNvSpPr>
            <a:spLocks noGrp="1"/>
          </p:cNvSpPr>
          <p:nvPr>
            <p:ph type="body"/>
          </p:nvPr>
        </p:nvSpPr>
        <p:spPr>
          <a:xfrm>
            <a:off x="8125560" y="3360960"/>
            <a:ext cx="2586600" cy="1721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>
                <a:solidFill>
                  <a:srgbClr val="73EBF9"/>
                </a:solidFill>
                <a:latin typeface="Biome"/>
              </a:rPr>
              <a:t>Click to edit Master text styles</a:t>
            </a:r>
          </a:p>
        </p:txBody>
      </p:sp>
      <p:sp>
        <p:nvSpPr>
          <p:cNvPr id="97" name="PlaceHolder 6"/>
          <p:cNvSpPr>
            <a:spLocks noGrp="1"/>
          </p:cNvSpPr>
          <p:nvPr>
            <p:ph type="ftr" idx="3"/>
          </p:nvPr>
        </p:nvSpPr>
        <p:spPr>
          <a:xfrm>
            <a:off x="336240" y="623736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en-US" sz="1200" b="0" strike="noStrike" spc="-1">
                <a:solidFill>
                  <a:srgbClr val="FFFFFF"/>
                </a:solidFill>
                <a:latin typeface="Biome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FFFFFF"/>
                </a:solidFill>
                <a:latin typeface="Biome"/>
              </a:rPr>
              <a:t>&lt;footer&gt;</a:t>
            </a:r>
            <a:endParaRPr lang="en-US" sz="1200" b="0" strike="noStrike" spc="-1">
              <a:latin typeface="Times New Roman"/>
            </a:endParaRPr>
          </a:p>
        </p:txBody>
      </p:sp>
      <p:sp>
        <p:nvSpPr>
          <p:cNvPr id="98" name="PlaceHolder 7"/>
          <p:cNvSpPr>
            <a:spLocks noGrp="1"/>
          </p:cNvSpPr>
          <p:nvPr>
            <p:ph type="sldNum" idx="4"/>
          </p:nvPr>
        </p:nvSpPr>
        <p:spPr>
          <a:xfrm>
            <a:off x="9141120" y="622620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solidFill>
                  <a:srgbClr val="FFFFFF"/>
                </a:solidFill>
                <a:latin typeface="Biome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3A2953B-06C7-4BA4-A6E2-10B900B7E79D}" type="slidenum">
              <a:rPr lang="en-US" sz="1200" b="0" strike="noStrike" spc="-1">
                <a:solidFill>
                  <a:srgbClr val="FFFFFF"/>
                </a:solidFill>
                <a:latin typeface="Biome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99" name="Graphic 12"/>
          <p:cNvSpPr/>
          <p:nvPr/>
        </p:nvSpPr>
        <p:spPr>
          <a:xfrm>
            <a:off x="873360" y="3931200"/>
            <a:ext cx="45360" cy="37440"/>
          </a:xfrm>
          <a:custGeom>
            <a:avLst/>
            <a:gdLst/>
            <a:ahLst/>
            <a:cxnLst/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Graphic 15"/>
          <p:cNvSpPr/>
          <p:nvPr/>
        </p:nvSpPr>
        <p:spPr>
          <a:xfrm>
            <a:off x="10658880" y="2022120"/>
            <a:ext cx="127800" cy="127800"/>
          </a:xfrm>
          <a:custGeom>
            <a:avLst/>
            <a:gdLst/>
            <a:ahLst/>
            <a:cxnLst/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00"/>
            </a:schemeClr>
          </a:solidFill>
          <a:ln w="61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Graphic 15"/>
          <p:cNvSpPr/>
          <p:nvPr/>
        </p:nvSpPr>
        <p:spPr>
          <a:xfrm>
            <a:off x="8496360" y="5218920"/>
            <a:ext cx="127800" cy="127800"/>
          </a:xfrm>
          <a:custGeom>
            <a:avLst/>
            <a:gdLst/>
            <a:ahLst/>
            <a:cxnLst/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00"/>
            </a:schemeClr>
          </a:solidFill>
          <a:ln w="61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20D13"/>
            </a:gs>
            <a:gs pos="100000">
              <a:srgbClr val="9405FC"/>
            </a:gs>
          </a:gsLst>
          <a:lin ang="8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18"/>
          <p:cNvPicPr/>
          <p:nvPr/>
        </p:nvPicPr>
        <p:blipFill>
          <a:blip r:embed="rId14">
            <a:alphaModFix amt="14000"/>
          </a:blip>
          <a:srcRect l="30374" t="11380" b="18988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  <a:effectLst>
            <a:outerShdw blurRad="50760" dist="5076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39" name="Rectangle 17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84924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FFFFFF"/>
                </a:solidFill>
                <a:latin typeface="Biome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1494360" y="2057400"/>
            <a:ext cx="6429960" cy="3351960"/>
          </a:xfrm>
          <a:prstGeom prst="rect">
            <a:avLst/>
          </a:prstGeom>
          <a:solidFill>
            <a:srgbClr val="E7E6E6"/>
          </a:solidFill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0" strike="noStrike" spc="-1">
                <a:solidFill>
                  <a:srgbClr val="73EBF9"/>
                </a:solidFill>
                <a:latin typeface="Biome"/>
              </a:rPr>
              <a:t>Click to edit Master text styles</a:t>
            </a:r>
          </a:p>
          <a:p>
            <a:pPr marL="800280" lvl="1" indent="-343080">
              <a:lnSpc>
                <a:spcPct val="90000"/>
              </a:lnSpc>
              <a:spcBef>
                <a:spcPts val="499"/>
              </a:spcBef>
              <a:buClr>
                <a:srgbClr val="9405FC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600" b="0" strike="noStrike" spc="-1">
                <a:solidFill>
                  <a:srgbClr val="FFFFFF"/>
                </a:solidFill>
                <a:latin typeface="Arial Nova"/>
              </a:rPr>
              <a:t>Second level</a:t>
            </a:r>
          </a:p>
          <a:p>
            <a:pPr marL="1257480" lvl="2" indent="-343080">
              <a:lnSpc>
                <a:spcPct val="90000"/>
              </a:lnSpc>
              <a:spcBef>
                <a:spcPts val="499"/>
              </a:spcBef>
              <a:buClr>
                <a:srgbClr val="9405FC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400" b="0" strike="noStrike" spc="-1">
                <a:solidFill>
                  <a:srgbClr val="FFFFFF"/>
                </a:solidFill>
                <a:latin typeface="Arial Nova"/>
              </a:rPr>
              <a:t>Third level</a:t>
            </a:r>
          </a:p>
          <a:p>
            <a:pPr marL="1657440" lvl="3" indent="-285840">
              <a:lnSpc>
                <a:spcPct val="90000"/>
              </a:lnSpc>
              <a:spcBef>
                <a:spcPts val="499"/>
              </a:spcBef>
              <a:buClr>
                <a:srgbClr val="9405FC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200" b="0" strike="noStrike" spc="-1">
                <a:solidFill>
                  <a:srgbClr val="FFFFFF"/>
                </a:solidFill>
                <a:latin typeface="Arial Nova"/>
              </a:rPr>
              <a:t>Fourth level</a:t>
            </a:r>
          </a:p>
          <a:p>
            <a:pPr marL="2114640" lvl="4" indent="-285840">
              <a:lnSpc>
                <a:spcPct val="90000"/>
              </a:lnSpc>
              <a:spcBef>
                <a:spcPts val="499"/>
              </a:spcBef>
              <a:buClr>
                <a:srgbClr val="9405FC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200" b="0" strike="noStrike" spc="-1">
                <a:solidFill>
                  <a:srgbClr val="FFFFFF"/>
                </a:solidFill>
                <a:latin typeface="Arial Nova"/>
              </a:rPr>
              <a:t>Fifth level</a:t>
            </a: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8325000" y="2055960"/>
            <a:ext cx="2373120" cy="3353400"/>
          </a:xfrm>
          <a:prstGeom prst="rect">
            <a:avLst/>
          </a:prstGeom>
          <a:solidFill>
            <a:srgbClr val="E7E6E6"/>
          </a:solidFill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 Nova"/>
              </a:rPr>
              <a:t>Click icon to add picture</a:t>
            </a:r>
            <a:endParaRPr lang="en-US" sz="18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43" name="Graphic 15"/>
          <p:cNvSpPr/>
          <p:nvPr/>
        </p:nvSpPr>
        <p:spPr>
          <a:xfrm>
            <a:off x="1098000" y="2693520"/>
            <a:ext cx="127800" cy="127800"/>
          </a:xfrm>
          <a:custGeom>
            <a:avLst/>
            <a:gdLst/>
            <a:ahLst/>
            <a:cxnLst/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00"/>
            </a:schemeClr>
          </a:solidFill>
          <a:ln w="61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4" name="Graphic 12"/>
          <p:cNvSpPr/>
          <p:nvPr/>
        </p:nvSpPr>
        <p:spPr>
          <a:xfrm>
            <a:off x="1225800" y="4503960"/>
            <a:ext cx="100080" cy="100080"/>
          </a:xfrm>
          <a:custGeom>
            <a:avLst/>
            <a:gdLst/>
            <a:ahLst/>
            <a:cxnLst/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5" name="PlaceHolder 4"/>
          <p:cNvSpPr>
            <a:spLocks noGrp="1"/>
          </p:cNvSpPr>
          <p:nvPr>
            <p:ph type="ftr" idx="5"/>
          </p:nvPr>
        </p:nvSpPr>
        <p:spPr>
          <a:xfrm>
            <a:off x="336240" y="623736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en-US" sz="1200" b="0" strike="noStrike" spc="-1">
                <a:solidFill>
                  <a:srgbClr val="FFFFFF"/>
                </a:solidFill>
                <a:latin typeface="Biome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FFFFFF"/>
                </a:solidFill>
                <a:latin typeface="Biome"/>
              </a:rPr>
              <a:t>&lt;footer&gt;</a:t>
            </a:r>
            <a:endParaRPr lang="en-US" sz="1200" b="0" strike="noStrike" spc="-1">
              <a:latin typeface="Times New Roman"/>
            </a:endParaRPr>
          </a:p>
        </p:txBody>
      </p:sp>
      <p:sp>
        <p:nvSpPr>
          <p:cNvPr id="146" name="PlaceHolder 5"/>
          <p:cNvSpPr>
            <a:spLocks noGrp="1"/>
          </p:cNvSpPr>
          <p:nvPr>
            <p:ph type="sldNum" idx="6"/>
          </p:nvPr>
        </p:nvSpPr>
        <p:spPr>
          <a:xfrm>
            <a:off x="9141120" y="622620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solidFill>
                  <a:srgbClr val="FFFFFF"/>
                </a:solidFill>
                <a:latin typeface="Biome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33C06FF-F3EF-42F9-8779-4C544B7A89AA}" type="slidenum">
              <a:rPr lang="en-US" sz="1200" b="0" strike="noStrike" spc="-1">
                <a:solidFill>
                  <a:srgbClr val="FFFFFF"/>
                </a:solidFill>
                <a:latin typeface="Biome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47" name="Graphic 15"/>
          <p:cNvSpPr/>
          <p:nvPr/>
        </p:nvSpPr>
        <p:spPr>
          <a:xfrm>
            <a:off x="11404080" y="4375800"/>
            <a:ext cx="127800" cy="127800"/>
          </a:xfrm>
          <a:custGeom>
            <a:avLst/>
            <a:gdLst/>
            <a:ahLst/>
            <a:cxnLst/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00"/>
            </a:schemeClr>
          </a:solidFill>
          <a:ln w="61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8" name="Graphic 12"/>
          <p:cNvSpPr/>
          <p:nvPr/>
        </p:nvSpPr>
        <p:spPr>
          <a:xfrm>
            <a:off x="653400" y="5193000"/>
            <a:ext cx="45360" cy="37440"/>
          </a:xfrm>
          <a:custGeom>
            <a:avLst/>
            <a:gdLst/>
            <a:ahLst/>
            <a:cxnLst/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20C12"/>
            </a:gs>
            <a:gs pos="100000">
              <a:srgbClr val="4A027F"/>
            </a:gs>
          </a:gsLst>
          <a:lin ang="72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Rectangle 21"/>
          <p:cNvSpPr/>
          <p:nvPr/>
        </p:nvSpPr>
        <p:spPr>
          <a:xfrm>
            <a:off x="0" y="4320"/>
            <a:ext cx="12191760" cy="685332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FFFFFF"/>
                </a:solidFill>
                <a:latin typeface="Biome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838080" y="2234520"/>
            <a:ext cx="2742840" cy="2742840"/>
          </a:xfrm>
          <a:prstGeom prst="rect">
            <a:avLst/>
          </a:prstGeom>
          <a:solidFill>
            <a:srgbClr val="E7E6E6"/>
          </a:solidFill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0" strike="noStrike" spc="-1">
                <a:solidFill>
                  <a:srgbClr val="73EBF9"/>
                </a:solidFill>
                <a:latin typeface="Biome"/>
              </a:rPr>
              <a:t>Click to edit Master text styles</a:t>
            </a:r>
          </a:p>
          <a:p>
            <a:pPr marL="800280" lvl="1" indent="-343080">
              <a:lnSpc>
                <a:spcPct val="90000"/>
              </a:lnSpc>
              <a:spcBef>
                <a:spcPts val="499"/>
              </a:spcBef>
              <a:buClr>
                <a:srgbClr val="9405FC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600" b="0" strike="noStrike" spc="-1">
                <a:solidFill>
                  <a:srgbClr val="FFFFFF"/>
                </a:solidFill>
                <a:latin typeface="Arial Nova"/>
              </a:rPr>
              <a:t>Second level</a:t>
            </a:r>
          </a:p>
          <a:p>
            <a:pPr marL="1257480" lvl="2" indent="-343080">
              <a:lnSpc>
                <a:spcPct val="90000"/>
              </a:lnSpc>
              <a:spcBef>
                <a:spcPts val="499"/>
              </a:spcBef>
              <a:buClr>
                <a:srgbClr val="9405FC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400" b="0" strike="noStrike" spc="-1">
                <a:solidFill>
                  <a:srgbClr val="FFFFFF"/>
                </a:solidFill>
                <a:latin typeface="Arial Nova"/>
              </a:rPr>
              <a:t>Third level</a:t>
            </a:r>
          </a:p>
          <a:p>
            <a:pPr marL="1657440" lvl="3" indent="-285840">
              <a:lnSpc>
                <a:spcPct val="90000"/>
              </a:lnSpc>
              <a:spcBef>
                <a:spcPts val="499"/>
              </a:spcBef>
              <a:buClr>
                <a:srgbClr val="9405FC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200" b="0" strike="noStrike" spc="-1">
                <a:solidFill>
                  <a:srgbClr val="FFFFFF"/>
                </a:solidFill>
                <a:latin typeface="Arial Nova"/>
              </a:rPr>
              <a:t>Fourth level</a:t>
            </a:r>
          </a:p>
          <a:p>
            <a:pPr marL="2114640" lvl="4" indent="-285840">
              <a:lnSpc>
                <a:spcPct val="90000"/>
              </a:lnSpc>
              <a:spcBef>
                <a:spcPts val="499"/>
              </a:spcBef>
              <a:buClr>
                <a:srgbClr val="9405FC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200" b="0" strike="noStrike" spc="-1">
                <a:solidFill>
                  <a:srgbClr val="FFFFFF"/>
                </a:solidFill>
                <a:latin typeface="Arial Nova"/>
              </a:rPr>
              <a:t>Fifth level</a:t>
            </a: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3649320" y="1743120"/>
            <a:ext cx="4847760" cy="3833280"/>
          </a:xfrm>
          <a:prstGeom prst="rect">
            <a:avLst/>
          </a:prstGeom>
          <a:solidFill>
            <a:srgbClr val="E7E6E6"/>
          </a:solidFill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0" strike="noStrike" spc="-1">
                <a:solidFill>
                  <a:srgbClr val="73EBF9"/>
                </a:solidFill>
                <a:latin typeface="Biome"/>
              </a:rPr>
              <a:t>Click to edit Master text styles</a:t>
            </a:r>
          </a:p>
          <a:p>
            <a:pPr marL="800280" lvl="1" indent="-343080">
              <a:lnSpc>
                <a:spcPct val="90000"/>
              </a:lnSpc>
              <a:spcBef>
                <a:spcPts val="499"/>
              </a:spcBef>
              <a:buClr>
                <a:srgbClr val="9405FC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600" b="0" strike="noStrike" spc="-1">
                <a:solidFill>
                  <a:srgbClr val="FFFFFF"/>
                </a:solidFill>
                <a:latin typeface="Arial Nova"/>
              </a:rPr>
              <a:t>Second level</a:t>
            </a:r>
          </a:p>
          <a:p>
            <a:pPr marL="1257480" lvl="2" indent="-343080">
              <a:lnSpc>
                <a:spcPct val="90000"/>
              </a:lnSpc>
              <a:spcBef>
                <a:spcPts val="499"/>
              </a:spcBef>
              <a:buClr>
                <a:srgbClr val="9405FC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400" b="0" strike="noStrike" spc="-1">
                <a:solidFill>
                  <a:srgbClr val="FFFFFF"/>
                </a:solidFill>
                <a:latin typeface="Arial Nova"/>
              </a:rPr>
              <a:t>Third level</a:t>
            </a:r>
          </a:p>
          <a:p>
            <a:pPr marL="1657440" lvl="3" indent="-285840">
              <a:lnSpc>
                <a:spcPct val="90000"/>
              </a:lnSpc>
              <a:spcBef>
                <a:spcPts val="499"/>
              </a:spcBef>
              <a:buClr>
                <a:srgbClr val="9405FC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200" b="0" strike="noStrike" spc="-1">
                <a:solidFill>
                  <a:srgbClr val="FFFFFF"/>
                </a:solidFill>
                <a:latin typeface="Arial Nova"/>
              </a:rPr>
              <a:t>Fourth level</a:t>
            </a:r>
          </a:p>
          <a:p>
            <a:pPr marL="2114640" lvl="4" indent="-285840">
              <a:lnSpc>
                <a:spcPct val="90000"/>
              </a:lnSpc>
              <a:spcBef>
                <a:spcPts val="499"/>
              </a:spcBef>
              <a:buClr>
                <a:srgbClr val="9405FC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200" b="0" strike="noStrike" spc="-1">
                <a:solidFill>
                  <a:srgbClr val="FFFFFF"/>
                </a:solidFill>
                <a:latin typeface="Arial Nova"/>
              </a:rPr>
              <a:t>Fifth level</a:t>
            </a: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8553960" y="2234520"/>
            <a:ext cx="2742840" cy="2734920"/>
          </a:xfrm>
          <a:prstGeom prst="rect">
            <a:avLst/>
          </a:prstGeom>
          <a:solidFill>
            <a:srgbClr val="E7E6E6"/>
          </a:solidFill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800" b="0" strike="noStrike" spc="-1">
                <a:solidFill>
                  <a:srgbClr val="73EBF9"/>
                </a:solidFill>
                <a:latin typeface="Biome"/>
              </a:rPr>
              <a:t>Click to edit Master text styles</a:t>
            </a:r>
          </a:p>
          <a:p>
            <a:pPr marL="800280" lvl="1" indent="-343080">
              <a:lnSpc>
                <a:spcPct val="90000"/>
              </a:lnSpc>
              <a:spcBef>
                <a:spcPts val="499"/>
              </a:spcBef>
              <a:buClr>
                <a:srgbClr val="9405FC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600" b="0" strike="noStrike" spc="-1">
                <a:solidFill>
                  <a:srgbClr val="FFFFFF"/>
                </a:solidFill>
                <a:latin typeface="Arial Nova"/>
              </a:rPr>
              <a:t>Second level</a:t>
            </a:r>
          </a:p>
          <a:p>
            <a:pPr marL="1257480" lvl="2" indent="-343080">
              <a:lnSpc>
                <a:spcPct val="90000"/>
              </a:lnSpc>
              <a:spcBef>
                <a:spcPts val="499"/>
              </a:spcBef>
              <a:buClr>
                <a:srgbClr val="9405FC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400" b="0" strike="noStrike" spc="-1">
                <a:solidFill>
                  <a:srgbClr val="FFFFFF"/>
                </a:solidFill>
                <a:latin typeface="Arial Nova"/>
              </a:rPr>
              <a:t>Third level</a:t>
            </a:r>
          </a:p>
          <a:p>
            <a:pPr marL="1657440" lvl="3" indent="-285840">
              <a:lnSpc>
                <a:spcPct val="90000"/>
              </a:lnSpc>
              <a:spcBef>
                <a:spcPts val="499"/>
              </a:spcBef>
              <a:buClr>
                <a:srgbClr val="9405FC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200" b="0" strike="noStrike" spc="-1">
                <a:solidFill>
                  <a:srgbClr val="FFFFFF"/>
                </a:solidFill>
                <a:latin typeface="Arial Nova"/>
              </a:rPr>
              <a:t>Fourth level</a:t>
            </a:r>
          </a:p>
          <a:p>
            <a:pPr marL="2114640" lvl="4" indent="-285840">
              <a:lnSpc>
                <a:spcPct val="90000"/>
              </a:lnSpc>
              <a:spcBef>
                <a:spcPts val="499"/>
              </a:spcBef>
              <a:buClr>
                <a:srgbClr val="9405FC"/>
              </a:buClr>
              <a:buFont typeface="Arial"/>
              <a:buChar char="•"/>
              <a:tabLst>
                <a:tab pos="0" algn="l"/>
              </a:tabLst>
            </a:pPr>
            <a:r>
              <a:rPr lang="en-US" sz="1200" b="0" strike="noStrike" spc="-1">
                <a:solidFill>
                  <a:srgbClr val="FFFFFF"/>
                </a:solidFill>
                <a:latin typeface="Arial Nova"/>
              </a:rPr>
              <a:t>Fifth level</a:t>
            </a:r>
          </a:p>
        </p:txBody>
      </p:sp>
      <p:sp>
        <p:nvSpPr>
          <p:cNvPr id="190" name="PlaceHolder 5"/>
          <p:cNvSpPr>
            <a:spLocks noGrp="1"/>
          </p:cNvSpPr>
          <p:nvPr>
            <p:ph type="body"/>
          </p:nvPr>
        </p:nvSpPr>
        <p:spPr>
          <a:xfrm>
            <a:off x="838080" y="5576760"/>
            <a:ext cx="10515240" cy="6134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0" strike="noStrike" spc="-1">
                <a:solidFill>
                  <a:srgbClr val="FFFFFF"/>
                </a:solidFill>
                <a:latin typeface="Arial Nova"/>
              </a:rPr>
              <a:t>Click to edit master text style</a:t>
            </a:r>
            <a:endParaRPr lang="en-US" sz="16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191" name="Graphic 12"/>
          <p:cNvSpPr/>
          <p:nvPr/>
        </p:nvSpPr>
        <p:spPr>
          <a:xfrm>
            <a:off x="11170440" y="969120"/>
            <a:ext cx="100080" cy="100080"/>
          </a:xfrm>
          <a:custGeom>
            <a:avLst/>
            <a:gdLst/>
            <a:ahLst/>
            <a:cxnLst/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2" name="Oval 24"/>
          <p:cNvSpPr/>
          <p:nvPr/>
        </p:nvSpPr>
        <p:spPr>
          <a:xfrm>
            <a:off x="1876680" y="1290600"/>
            <a:ext cx="144000" cy="144000"/>
          </a:xfrm>
          <a:prstGeom prst="ellipse">
            <a:avLst/>
          </a:prstGeom>
          <a:noFill/>
          <a:ln>
            <a:solidFill>
              <a:srgbClr val="316CFC">
                <a:lumMod val="60000"/>
                <a:lumOff val="40000"/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3" name="PlaceHolder 6"/>
          <p:cNvSpPr>
            <a:spLocks noGrp="1"/>
          </p:cNvSpPr>
          <p:nvPr>
            <p:ph type="ftr" idx="7"/>
          </p:nvPr>
        </p:nvSpPr>
        <p:spPr>
          <a:xfrm>
            <a:off x="336240" y="623736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en-US" sz="1200" b="0" strike="noStrike" spc="-1">
                <a:solidFill>
                  <a:srgbClr val="FFFFFF"/>
                </a:solidFill>
                <a:latin typeface="Biome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FFFFFF"/>
                </a:solidFill>
                <a:latin typeface="Biome"/>
              </a:rPr>
              <a:t>&lt;footer&gt;</a:t>
            </a:r>
            <a:endParaRPr lang="en-US" sz="1200" b="0" strike="noStrike" spc="-1">
              <a:latin typeface="Times New Roman"/>
            </a:endParaRPr>
          </a:p>
        </p:txBody>
      </p:sp>
      <p:sp>
        <p:nvSpPr>
          <p:cNvPr id="194" name="PlaceHolder 7"/>
          <p:cNvSpPr>
            <a:spLocks noGrp="1"/>
          </p:cNvSpPr>
          <p:nvPr>
            <p:ph type="sldNum" idx="8"/>
          </p:nvPr>
        </p:nvSpPr>
        <p:spPr>
          <a:xfrm>
            <a:off x="9141120" y="622620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solidFill>
                  <a:srgbClr val="FFFFFF"/>
                </a:solidFill>
                <a:latin typeface="Biome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677D1F5-7F29-4D37-903A-7FA1E07F5076}" type="slidenum">
              <a:rPr lang="en-US" sz="1200" b="0" strike="noStrike" spc="-1">
                <a:solidFill>
                  <a:srgbClr val="FFFFFF"/>
                </a:solidFill>
                <a:latin typeface="Biome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95" name="Graphic 12"/>
          <p:cNvSpPr/>
          <p:nvPr/>
        </p:nvSpPr>
        <p:spPr>
          <a:xfrm>
            <a:off x="687960" y="5193000"/>
            <a:ext cx="45360" cy="37440"/>
          </a:xfrm>
          <a:custGeom>
            <a:avLst/>
            <a:gdLst/>
            <a:ahLst/>
            <a:cxnLst/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20B11"/>
            </a:gs>
            <a:gs pos="100000">
              <a:srgbClr val="4A027F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Content Placeholder 14"/>
          <p:cNvPicPr/>
          <p:nvPr/>
        </p:nvPicPr>
        <p:blipFill>
          <a:blip r:embed="rId14">
            <a:alphaModFix amt="33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120" y="3240"/>
            <a:ext cx="12191760" cy="6854400"/>
          </a:xfrm>
          <a:prstGeom prst="rect">
            <a:avLst/>
          </a:prstGeom>
          <a:ln w="0">
            <a:noFill/>
          </a:ln>
        </p:spPr>
      </p:pic>
      <p:pic>
        <p:nvPicPr>
          <p:cNvPr id="233" name="Content Placeholder 14"/>
          <p:cNvPicPr/>
          <p:nvPr/>
        </p:nvPicPr>
        <p:blipFill>
          <a:blip r:embed="rId15"/>
          <a:srcRect l="151" t="2692" r="49052" b="2174"/>
          <a:stretch/>
        </p:blipFill>
        <p:spPr>
          <a:xfrm>
            <a:off x="4460040" y="-6480"/>
            <a:ext cx="7732080" cy="6853680"/>
          </a:xfrm>
          <a:prstGeom prst="rect">
            <a:avLst/>
          </a:prstGeom>
          <a:ln w="0">
            <a:noFill/>
          </a:ln>
        </p:spPr>
      </p:pic>
      <p:sp>
        <p:nvSpPr>
          <p:cNvPr id="234" name="Rectangle 14"/>
          <p:cNvSpPr/>
          <p:nvPr/>
        </p:nvSpPr>
        <p:spPr>
          <a:xfrm>
            <a:off x="5760" y="0"/>
            <a:ext cx="6084720" cy="685764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5" name="Straight Connector 18"/>
          <p:cNvSpPr/>
          <p:nvPr/>
        </p:nvSpPr>
        <p:spPr>
          <a:xfrm>
            <a:off x="-12240" y="3124800"/>
            <a:ext cx="4803480" cy="360"/>
          </a:xfrm>
          <a:prstGeom prst="line">
            <a:avLst/>
          </a:prstGeom>
          <a:ln w="25400">
            <a:solidFill>
              <a:srgbClr val="022D9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6" name="Oval 26"/>
          <p:cNvSpPr/>
          <p:nvPr/>
        </p:nvSpPr>
        <p:spPr>
          <a:xfrm>
            <a:off x="705240" y="1144080"/>
            <a:ext cx="126360" cy="126360"/>
          </a:xfrm>
          <a:prstGeom prst="ellipse">
            <a:avLst/>
          </a:prstGeom>
          <a:noFill/>
          <a:ln>
            <a:solidFill>
              <a:srgbClr val="316CFC">
                <a:lumMod val="60000"/>
                <a:lumOff val="40000"/>
                <a:alpha val="49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FFFFFF"/>
                </a:solidFill>
                <a:latin typeface="Biome"/>
              </a:rPr>
              <a:t>Click to edit title</a:t>
            </a:r>
            <a:endParaRPr lang="en-US" sz="44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 type="body"/>
          </p:nvPr>
        </p:nvSpPr>
        <p:spPr>
          <a:xfrm>
            <a:off x="1006200" y="3426840"/>
            <a:ext cx="3767040" cy="26164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0" strike="noStrike" spc="-1">
                <a:solidFill>
                  <a:srgbClr val="FFFFFF"/>
                </a:solidFill>
                <a:latin typeface="Arial Nova"/>
              </a:rPr>
              <a:t>Click to edit Master text styles</a:t>
            </a:r>
            <a:endParaRPr lang="en-US" sz="16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39" name="PlaceHolder 3"/>
          <p:cNvSpPr>
            <a:spLocks noGrp="1"/>
          </p:cNvSpPr>
          <p:nvPr>
            <p:ph type="ftr" idx="9"/>
          </p:nvPr>
        </p:nvSpPr>
        <p:spPr>
          <a:xfrm>
            <a:off x="336240" y="623736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en-US" sz="1200" b="0" strike="noStrike" spc="-1">
                <a:solidFill>
                  <a:srgbClr val="FFFFFF"/>
                </a:solidFill>
                <a:latin typeface="Biome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FFFFFF"/>
                </a:solidFill>
                <a:latin typeface="Biome"/>
              </a:rPr>
              <a:t>&lt;footer&gt;</a:t>
            </a:r>
            <a:endParaRPr lang="en-US" sz="1200" b="0" strike="noStrike" spc="-1">
              <a:latin typeface="Times New Roman"/>
            </a:endParaRPr>
          </a:p>
        </p:txBody>
      </p:sp>
      <p:sp>
        <p:nvSpPr>
          <p:cNvPr id="240" name="PlaceHolder 4"/>
          <p:cNvSpPr>
            <a:spLocks noGrp="1"/>
          </p:cNvSpPr>
          <p:nvPr>
            <p:ph type="sldNum" idx="10"/>
          </p:nvPr>
        </p:nvSpPr>
        <p:spPr>
          <a:xfrm>
            <a:off x="9141120" y="622620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solidFill>
                  <a:srgbClr val="FFFFFF"/>
                </a:solidFill>
                <a:latin typeface="Biome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97FEF44-D30A-45BA-AA33-2BE5566EF4E3}" type="slidenum">
              <a:rPr lang="en-US" sz="1200" b="0" strike="noStrike" spc="-1">
                <a:solidFill>
                  <a:srgbClr val="FFFFFF"/>
                </a:solidFill>
                <a:latin typeface="Biome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241" name="Graphic 12"/>
          <p:cNvSpPr/>
          <p:nvPr/>
        </p:nvSpPr>
        <p:spPr>
          <a:xfrm>
            <a:off x="468000" y="1963440"/>
            <a:ext cx="45360" cy="37440"/>
          </a:xfrm>
          <a:custGeom>
            <a:avLst/>
            <a:gdLst/>
            <a:ahLst/>
            <a:cxnLst/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0" y="1180800"/>
            <a:ext cx="12191760" cy="16840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US" sz="3600" b="0" strike="noStrike" spc="2198">
                <a:solidFill>
                  <a:srgbClr val="B059FD"/>
                </a:solidFill>
                <a:latin typeface="Biome"/>
              </a:rPr>
              <a:t>Detecting brain tumors in MRI Scans</a:t>
            </a:r>
            <a:endParaRPr lang="en-US" sz="36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 type="subTitle"/>
          </p:nvPr>
        </p:nvSpPr>
        <p:spPr>
          <a:xfrm>
            <a:off x="0" y="2891880"/>
            <a:ext cx="12191760" cy="637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3200" b="0" strike="noStrike" spc="1798">
                <a:solidFill>
                  <a:srgbClr val="FFFFFF"/>
                </a:solidFill>
                <a:latin typeface="Biome Light"/>
              </a:rPr>
              <a:t>using Deep Learning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/>
          </p:nvPr>
        </p:nvSpPr>
        <p:spPr>
          <a:xfrm>
            <a:off x="0" y="5532480"/>
            <a:ext cx="12191760" cy="1323000"/>
          </a:xfrm>
          <a:prstGeom prst="rect">
            <a:avLst/>
          </a:prstGeom>
          <a:solidFill>
            <a:srgbClr val="000000">
              <a:alpha val="62000"/>
            </a:srgbClr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lnSpc>
                <a:spcPct val="6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299">
                <a:solidFill>
                  <a:srgbClr val="FFFFFF"/>
                </a:solidFill>
                <a:latin typeface="Arial Nova"/>
              </a:rPr>
              <a:t>Rosa Kim Cho</a:t>
            </a:r>
            <a:endParaRPr lang="en-US" sz="2000" b="0" strike="noStrike" spc="-1">
              <a:solidFill>
                <a:srgbClr val="73EBF9"/>
              </a:solidFill>
              <a:latin typeface="Biome"/>
            </a:endParaRPr>
          </a:p>
          <a:p>
            <a:pPr algn="ctr">
              <a:lnSpc>
                <a:spcPct val="6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299">
                <a:solidFill>
                  <a:srgbClr val="FFFFFF"/>
                </a:solidFill>
                <a:latin typeface="Arial Nova"/>
              </a:rPr>
              <a:t>CPSC 589</a:t>
            </a:r>
            <a:endParaRPr lang="en-US" sz="2000" b="0" strike="noStrike" spc="-1">
              <a:solidFill>
                <a:srgbClr val="73EBF9"/>
              </a:solidFill>
              <a:latin typeface="Biom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1006200" y="1563120"/>
            <a:ext cx="3767040" cy="13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FFFFFF"/>
                </a:solidFill>
                <a:latin typeface="Biome"/>
              </a:rPr>
              <a:t>Thank you !</a:t>
            </a:r>
            <a:endParaRPr lang="en-US" sz="44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F23229C1-5961-45D4-B039-E8E0FDCB0F9C}" type="slidenum">
              <a:t>10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1003680" y="1052280"/>
            <a:ext cx="6910200" cy="11646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FFFFFF"/>
                </a:solidFill>
                <a:latin typeface="Biome"/>
              </a:rPr>
              <a:t>Introduction</a:t>
            </a:r>
            <a:endParaRPr lang="en-US" sz="44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89" name="PlaceHolder 3"/>
          <p:cNvSpPr>
            <a:spLocks noGrp="1"/>
          </p:cNvSpPr>
          <p:nvPr>
            <p:ph/>
          </p:nvPr>
        </p:nvSpPr>
        <p:spPr>
          <a:xfrm>
            <a:off x="774441" y="2742936"/>
            <a:ext cx="7117479" cy="27432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85840" indent="-285840">
              <a:lnSpc>
                <a:spcPct val="15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FFFFFF"/>
                </a:solidFill>
                <a:latin typeface="Arial Nova"/>
              </a:rPr>
              <a:t>Majored in Cognitive Science at UCSD with a background in neuroscience and human-computer interaction (UX design)</a:t>
            </a:r>
            <a:endParaRPr lang="en-US" sz="1600" b="0" strike="noStrike" spc="-1" dirty="0">
              <a:solidFill>
                <a:srgbClr val="73EBF9"/>
              </a:solidFill>
              <a:latin typeface="Biome"/>
            </a:endParaRPr>
          </a:p>
          <a:p>
            <a:pPr marL="285840" indent="-285840">
              <a:lnSpc>
                <a:spcPct val="15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FFFFFF"/>
                </a:solidFill>
                <a:latin typeface="Arial Nova"/>
              </a:rPr>
              <a:t>Did research for an Autism Spectrum lab by recording and measuring brainwave activity using electrodes and EEG</a:t>
            </a:r>
          </a:p>
          <a:p>
            <a:pPr marL="285840" indent="-285840">
              <a:lnSpc>
                <a:spcPct val="15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1600" spc="-1" dirty="0">
                <a:solidFill>
                  <a:srgbClr val="FFFFFF"/>
                </a:solidFill>
                <a:latin typeface="Arial Nova"/>
              </a:rPr>
              <a:t>Worked as a freelance UX Designer and science/tech writer</a:t>
            </a:r>
            <a:endParaRPr lang="en-US" sz="1600" b="0" strike="noStrike" spc="-1" dirty="0">
              <a:solidFill>
                <a:srgbClr val="73EBF9"/>
              </a:solidFill>
              <a:latin typeface="Biome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6EEF43F0-9E71-41DF-8D67-44F8A8C39EBB}" type="slidenum"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FFFFFF"/>
                </a:solidFill>
                <a:latin typeface="Biome"/>
              </a:rPr>
              <a:t>Overview</a:t>
            </a:r>
            <a:endParaRPr lang="en-US" sz="4400" b="0" strike="noStrike" spc="-1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/>
          </p:nvPr>
        </p:nvSpPr>
        <p:spPr>
          <a:xfrm>
            <a:off x="1709640" y="2220480"/>
            <a:ext cx="8845560" cy="9288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algn="ctr">
              <a:lnSpc>
                <a:spcPct val="14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0" strike="noStrike" spc="-1">
                <a:solidFill>
                  <a:srgbClr val="FFFFFF"/>
                </a:solidFill>
                <a:latin typeface="Arial Nova"/>
              </a:rPr>
              <a:t>How do we turn a series of electrical pulses into an image and then turn the series it’s a part of into usable data?</a:t>
            </a:r>
            <a:endParaRPr lang="en-US" sz="1600" b="0" strike="noStrike" spc="-1">
              <a:solidFill>
                <a:srgbClr val="73EBF9"/>
              </a:solidFill>
              <a:latin typeface="Biome"/>
            </a:endParaRPr>
          </a:p>
          <a:p>
            <a:pPr algn="ctr">
              <a:lnSpc>
                <a:spcPct val="14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1600" b="0" strike="noStrike" spc="-1">
              <a:solidFill>
                <a:srgbClr val="73EBF9"/>
              </a:solidFill>
              <a:latin typeface="Biome"/>
            </a:endParaRPr>
          </a:p>
        </p:txBody>
      </p:sp>
      <p:sp>
        <p:nvSpPr>
          <p:cNvPr id="292" name="PlaceHolder 3"/>
          <p:cNvSpPr>
            <a:spLocks noGrp="1"/>
          </p:cNvSpPr>
          <p:nvPr>
            <p:ph/>
          </p:nvPr>
        </p:nvSpPr>
        <p:spPr>
          <a:xfrm>
            <a:off x="1557360" y="3360960"/>
            <a:ext cx="2522160" cy="1721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>
                <a:solidFill>
                  <a:srgbClr val="73EBF9"/>
                </a:solidFill>
                <a:latin typeface="Biome"/>
              </a:rPr>
              <a:t>MRI Scans</a:t>
            </a:r>
          </a:p>
        </p:txBody>
      </p:sp>
      <p:sp>
        <p:nvSpPr>
          <p:cNvPr id="293" name="PlaceHolder 4"/>
          <p:cNvSpPr>
            <a:spLocks noGrp="1"/>
          </p:cNvSpPr>
          <p:nvPr>
            <p:ph/>
          </p:nvPr>
        </p:nvSpPr>
        <p:spPr>
          <a:xfrm>
            <a:off x="4800600" y="3358080"/>
            <a:ext cx="2586600" cy="1721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73EBF9"/>
                </a:solidFill>
                <a:latin typeface="Biome"/>
              </a:rPr>
              <a:t>Neural Network</a:t>
            </a:r>
          </a:p>
        </p:txBody>
      </p:sp>
      <p:sp>
        <p:nvSpPr>
          <p:cNvPr id="294" name="PlaceHolder 5"/>
          <p:cNvSpPr>
            <a:spLocks noGrp="1"/>
          </p:cNvSpPr>
          <p:nvPr>
            <p:ph/>
          </p:nvPr>
        </p:nvSpPr>
        <p:spPr>
          <a:xfrm>
            <a:off x="8125560" y="3360960"/>
            <a:ext cx="2586600" cy="1721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000" b="0" strike="noStrike" spc="-1" dirty="0">
              <a:solidFill>
                <a:srgbClr val="73EBF9"/>
              </a:solidFill>
              <a:latin typeface="Biome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73EBF9"/>
                </a:solidFill>
                <a:latin typeface="Biome"/>
              </a:rPr>
              <a:t>Analytical Results </a:t>
            </a:r>
            <a:br>
              <a:rPr sz="2000" dirty="0"/>
            </a:br>
            <a:r>
              <a:rPr lang="en-US" sz="2000" b="0" strike="noStrike" spc="-1" dirty="0">
                <a:solidFill>
                  <a:srgbClr val="73EBF9"/>
                </a:solidFill>
                <a:latin typeface="Biome"/>
              </a:rPr>
              <a:t>Data visualization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000" b="0" strike="noStrike" spc="-1" dirty="0">
              <a:solidFill>
                <a:srgbClr val="73EBF9"/>
              </a:solidFill>
              <a:latin typeface="Biome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0115EB65-4CB8-45E7-BE75-FCB9855FFB7E}" type="slidenum"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84924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FFFFFF"/>
                </a:solidFill>
                <a:latin typeface="Biome"/>
              </a:rPr>
              <a:t>MRI (Magnetic Resonance Imaging)</a:t>
            </a:r>
            <a:endParaRPr lang="en-US" sz="4400" b="0" strike="noStrike" spc="-1">
              <a:solidFill>
                <a:srgbClr val="000000"/>
              </a:solidFill>
              <a:latin typeface="Arial Nova"/>
            </a:endParaRPr>
          </a:p>
        </p:txBody>
      </p:sp>
      <p:pic>
        <p:nvPicPr>
          <p:cNvPr id="296" name="Picture Placeholder 9"/>
          <p:cNvPicPr/>
          <p:nvPr/>
        </p:nvPicPr>
        <p:blipFill>
          <a:blip r:embed="rId2"/>
          <a:srcRect l="12130" r="12130"/>
          <a:stretch/>
        </p:blipFill>
        <p:spPr>
          <a:xfrm>
            <a:off x="8325000" y="2055960"/>
            <a:ext cx="2742840" cy="3876120"/>
          </a:xfrm>
          <a:prstGeom prst="rect">
            <a:avLst/>
          </a:prstGeom>
          <a:ln w="0">
            <a:noFill/>
          </a:ln>
        </p:spPr>
      </p:pic>
      <p:sp>
        <p:nvSpPr>
          <p:cNvPr id="297" name="TextBox 7"/>
          <p:cNvSpPr/>
          <p:nvPr/>
        </p:nvSpPr>
        <p:spPr>
          <a:xfrm>
            <a:off x="1713240" y="2055960"/>
            <a:ext cx="6072120" cy="4248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5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1600" b="0" strike="noStrike" spc="-1">
                <a:solidFill>
                  <a:srgbClr val="FFFFFF"/>
                </a:solidFill>
                <a:latin typeface="Arial Nova"/>
              </a:rPr>
              <a:t>MRI (Magnetic Resonance Imaging) works by using magnets to create pulses that stimulate the protons within a person’s body </a:t>
            </a:r>
            <a:endParaRPr lang="en-US" sz="1600" b="0" strike="noStrike" spc="-1">
              <a:latin typeface="Arial"/>
            </a:endParaRPr>
          </a:p>
          <a:p>
            <a:pPr marL="285840" indent="-285840">
              <a:lnSpc>
                <a:spcPct val="15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1600" b="0" strike="noStrike" spc="-1">
                <a:solidFill>
                  <a:srgbClr val="FFFFFF"/>
                </a:solidFill>
                <a:latin typeface="Arial Nova"/>
              </a:rPr>
              <a:t>This generates a resonance field that is detectable through sensors</a:t>
            </a:r>
            <a:endParaRPr lang="en-US" sz="1600" b="0" strike="noStrike" spc="-1">
              <a:latin typeface="Arial"/>
            </a:endParaRPr>
          </a:p>
          <a:p>
            <a:pPr marL="285840" indent="-285840">
              <a:lnSpc>
                <a:spcPct val="15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1600" b="0" strike="noStrike" spc="-1">
                <a:solidFill>
                  <a:srgbClr val="FFFFFF"/>
                </a:solidFill>
                <a:latin typeface="Arial Nova"/>
              </a:rPr>
              <a:t>The sensors translate the signals into image data</a:t>
            </a:r>
            <a:endParaRPr lang="en-US" sz="1600" b="0" strike="noStrike" spc="-1">
              <a:latin typeface="Arial"/>
            </a:endParaRPr>
          </a:p>
          <a:p>
            <a:pPr marL="285840" indent="-285840">
              <a:lnSpc>
                <a:spcPct val="15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1600" b="0" strike="noStrike" spc="-1">
                <a:solidFill>
                  <a:srgbClr val="FFFFFF"/>
                </a:solidFill>
                <a:latin typeface="Arial Nova"/>
              </a:rPr>
              <a:t>MRIs are preferred for neural imagery because of its non-invasiveness nor use of radiation which would damage brain tissue</a:t>
            </a:r>
            <a:endParaRPr lang="en-US" sz="1600" b="0" strike="noStrike" spc="-1">
              <a:latin typeface="Arial"/>
            </a:endParaRPr>
          </a:p>
          <a:p>
            <a:pPr>
              <a:lnSpc>
                <a:spcPct val="150000"/>
              </a:lnSpc>
              <a:spcBef>
                <a:spcPts val="1001"/>
              </a:spcBef>
              <a:buNone/>
            </a:pPr>
            <a:endParaRPr lang="en-US" sz="16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CD335B99-E335-4E8B-AA6C-8B92305ED343}" type="slidenum"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FFFFFF"/>
                </a:solidFill>
                <a:latin typeface="Biome"/>
              </a:rPr>
              <a:t>CNN (Convoluted Neural Networks)</a:t>
            </a:r>
            <a:endParaRPr lang="en-US" sz="4400" b="0" strike="noStrike" spc="-1">
              <a:solidFill>
                <a:srgbClr val="000000"/>
              </a:solidFill>
              <a:latin typeface="Arial Nova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D0863DA0-70C6-DC2E-5E2E-D72082EDDB40}"/>
              </a:ext>
            </a:extLst>
          </p:cNvPr>
          <p:cNvPicPr>
            <a:picLocks noGrp="1" noChangeAspect="1"/>
          </p:cNvPicPr>
          <p:nvPr>
            <p:ph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088" y="2357247"/>
            <a:ext cx="7707312" cy="3761168"/>
          </a:xfrm>
          <a:prstGeom prst="rect">
            <a:avLst/>
          </a:prstGeom>
          <a:solidFill>
            <a:srgbClr val="E7E6E6"/>
          </a:solidFill>
          <a:ln w="0">
            <a:noFill/>
          </a:ln>
        </p:spPr>
      </p:pic>
      <p:sp>
        <p:nvSpPr>
          <p:cNvPr id="300" name="PlaceHolder 3"/>
          <p:cNvSpPr>
            <a:spLocks noGrp="1"/>
          </p:cNvSpPr>
          <p:nvPr>
            <p:ph/>
          </p:nvPr>
        </p:nvSpPr>
        <p:spPr>
          <a:xfrm>
            <a:off x="1113480" y="1383840"/>
            <a:ext cx="10515240" cy="6134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800" b="0" strike="noStrike" spc="-1">
                <a:solidFill>
                  <a:srgbClr val="73EBF9"/>
                </a:solidFill>
                <a:latin typeface="Biome"/>
              </a:rPr>
              <a:t>LAYERS</a:t>
            </a:r>
          </a:p>
        </p:txBody>
      </p:sp>
      <p:sp>
        <p:nvSpPr>
          <p:cNvPr id="301" name="TextBox 300"/>
          <p:cNvSpPr txBox="1"/>
          <p:nvPr/>
        </p:nvSpPr>
        <p:spPr>
          <a:xfrm>
            <a:off x="569167" y="2285999"/>
            <a:ext cx="2631233" cy="3832415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US" sz="1600" b="0" strike="noStrike" spc="-1" dirty="0">
                <a:solidFill>
                  <a:srgbClr val="FFFFFF"/>
                </a:solidFill>
                <a:latin typeface="Arial Nova"/>
                <a:ea typeface="Microsoft YaHei"/>
              </a:rPr>
              <a:t>1. Image Input</a:t>
            </a:r>
            <a:endParaRPr lang="en-US" sz="1600" b="0" strike="noStrike" spc="-1" dirty="0">
              <a:latin typeface="Arial"/>
            </a:endParaRPr>
          </a:p>
          <a:p>
            <a:r>
              <a:rPr lang="en-US" sz="1600" b="0" strike="noStrike" spc="-1" dirty="0">
                <a:solidFill>
                  <a:srgbClr val="FFFFFF"/>
                </a:solidFill>
                <a:latin typeface="Arial Nova"/>
                <a:ea typeface="Microsoft YaHei"/>
              </a:rPr>
              <a:t>2. Feature Extraction</a:t>
            </a:r>
            <a:endParaRPr lang="en-US" sz="1600" b="0" strike="noStrike" spc="-1" dirty="0">
              <a:latin typeface="Arial"/>
            </a:endParaRPr>
          </a:p>
          <a:p>
            <a:r>
              <a:rPr lang="en-US" sz="1600" b="0" strike="noStrike" spc="-1" dirty="0">
                <a:solidFill>
                  <a:srgbClr val="FFFFFF"/>
                </a:solidFill>
                <a:latin typeface="Arial Nova"/>
                <a:ea typeface="Microsoft YaHei"/>
              </a:rPr>
              <a:t>     a. Feature Maps</a:t>
            </a:r>
          </a:p>
          <a:p>
            <a:r>
              <a:rPr lang="en-US" sz="1600" spc="-1" dirty="0">
                <a:solidFill>
                  <a:srgbClr val="FFFFFF"/>
                </a:solidFill>
                <a:latin typeface="Arial Nova"/>
                <a:ea typeface="Microsoft YaHei"/>
              </a:rPr>
              <a:t>     b. Max Pooling Layers</a:t>
            </a:r>
          </a:p>
          <a:p>
            <a:r>
              <a:rPr lang="en-US" sz="1600" b="0" strike="noStrike" spc="-1" dirty="0">
                <a:solidFill>
                  <a:srgbClr val="FFFFFF"/>
                </a:solidFill>
                <a:latin typeface="Arial Nova"/>
                <a:ea typeface="Microsoft YaHei"/>
              </a:rPr>
              <a:t>     </a:t>
            </a:r>
            <a:r>
              <a:rPr lang="en-US" sz="1600" spc="-1" dirty="0">
                <a:solidFill>
                  <a:srgbClr val="FFFFFF"/>
                </a:solidFill>
                <a:latin typeface="Arial Nova"/>
                <a:ea typeface="Microsoft YaHei"/>
              </a:rPr>
              <a:t>c. Batch Normalization</a:t>
            </a:r>
            <a:endParaRPr lang="en-US" sz="1600" b="0" strike="noStrike" spc="-1" dirty="0">
              <a:latin typeface="Arial"/>
            </a:endParaRPr>
          </a:p>
          <a:p>
            <a:r>
              <a:rPr lang="en-US" sz="1600" b="0" strike="noStrike" spc="-1" dirty="0">
                <a:solidFill>
                  <a:srgbClr val="FFFFFF"/>
                </a:solidFill>
                <a:latin typeface="Arial Nova"/>
                <a:ea typeface="Microsoft YaHei"/>
              </a:rPr>
              <a:t>3. Classification</a:t>
            </a:r>
            <a:endParaRPr lang="en-US" sz="1600" b="0" strike="noStrike" spc="-1" dirty="0">
              <a:latin typeface="Arial"/>
            </a:endParaRPr>
          </a:p>
          <a:p>
            <a:r>
              <a:rPr lang="en-US" sz="1600" b="0" strike="noStrike" spc="-1" dirty="0">
                <a:solidFill>
                  <a:srgbClr val="FFFFFF"/>
                </a:solidFill>
                <a:latin typeface="Arial Nova"/>
                <a:ea typeface="Microsoft YaHei"/>
              </a:rPr>
              <a:t>    a. Density Layers</a:t>
            </a:r>
            <a:endParaRPr lang="en-US" sz="1600" b="0" strike="noStrike" spc="-1" dirty="0">
              <a:latin typeface="Arial"/>
            </a:endParaRPr>
          </a:p>
          <a:p>
            <a:r>
              <a:rPr lang="en-US" sz="1600" b="0" strike="noStrike" spc="-1" dirty="0">
                <a:solidFill>
                  <a:srgbClr val="FFFFFF"/>
                </a:solidFill>
                <a:latin typeface="Arial Nova"/>
                <a:ea typeface="Microsoft YaHei"/>
              </a:rPr>
              <a:t>4. </a:t>
            </a:r>
            <a:r>
              <a:rPr lang="en-US" sz="1600" spc="-1" dirty="0">
                <a:solidFill>
                  <a:srgbClr val="FFFFFF"/>
                </a:solidFill>
                <a:latin typeface="Arial Nova"/>
                <a:ea typeface="Microsoft YaHei"/>
              </a:rPr>
              <a:t>Probabilistic Distribution</a:t>
            </a:r>
          </a:p>
          <a:p>
            <a:r>
              <a:rPr lang="en-US" sz="1600" spc="-1" dirty="0">
                <a:solidFill>
                  <a:srgbClr val="FFFFFF"/>
                </a:solidFill>
                <a:latin typeface="Arial Nova"/>
                <a:ea typeface="Microsoft YaHei"/>
              </a:rPr>
              <a:t>    a. Tumor</a:t>
            </a:r>
          </a:p>
          <a:p>
            <a:r>
              <a:rPr lang="en-US" sz="1600" b="0" strike="noStrike" spc="-1" dirty="0">
                <a:solidFill>
                  <a:srgbClr val="FFFFFF"/>
                </a:solidFill>
                <a:latin typeface="Arial Nova"/>
                <a:ea typeface="Microsoft YaHei"/>
              </a:rPr>
              <a:t>    b. No Tumor</a:t>
            </a:r>
          </a:p>
          <a:p>
            <a:r>
              <a:rPr lang="en-US" sz="1600" spc="-1" dirty="0">
                <a:solidFill>
                  <a:srgbClr val="FFFFFF"/>
                </a:solidFill>
                <a:latin typeface="Arial Nova"/>
                <a:ea typeface="Microsoft YaHei"/>
              </a:rPr>
              <a:t>    c. Undefined</a:t>
            </a:r>
            <a:r>
              <a:rPr lang="en-US" sz="1600" b="0" strike="noStrike" spc="-1" dirty="0">
                <a:solidFill>
                  <a:srgbClr val="FFFFFF"/>
                </a:solidFill>
                <a:latin typeface="Arial Nova"/>
                <a:ea typeface="Microsoft YaHei"/>
              </a:rPr>
              <a:t> </a:t>
            </a:r>
            <a:r>
              <a:rPr lang="en-US" sz="1800" b="0" strike="noStrike" spc="-1" dirty="0">
                <a:latin typeface="Arial"/>
              </a:rPr>
              <a:t> 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96013578-32D2-48EB-BEAD-3D20EAE964C7}" type="slidenum"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1003680" y="1052280"/>
            <a:ext cx="6910200" cy="11646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 dirty="0">
                <a:solidFill>
                  <a:srgbClr val="FFFFFF"/>
                </a:solidFill>
                <a:latin typeface="Biome"/>
              </a:rPr>
              <a:t>Challenges</a:t>
            </a:r>
            <a:endParaRPr lang="en-US" sz="4400" b="0" strike="noStrike" spc="-1" dirty="0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/>
          </p:nvPr>
        </p:nvSpPr>
        <p:spPr>
          <a:xfrm>
            <a:off x="1025640" y="2627640"/>
            <a:ext cx="6888240" cy="3231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85840" indent="-285840">
              <a:lnSpc>
                <a:spcPct val="15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FFFFFF"/>
                </a:solidFill>
                <a:latin typeface="Arial Nova"/>
              </a:rPr>
              <a:t>Preprocessing +1000 MRI scans </a:t>
            </a:r>
            <a:endParaRPr lang="en-US" sz="1800" b="0" strike="noStrike" spc="-1" dirty="0">
              <a:solidFill>
                <a:srgbClr val="73EBF9"/>
              </a:solidFill>
              <a:latin typeface="Biome"/>
            </a:endParaRPr>
          </a:p>
          <a:p>
            <a:pPr marL="285840" indent="-285840">
              <a:lnSpc>
                <a:spcPct val="15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FFFFFF"/>
                </a:solidFill>
                <a:latin typeface="Arial Nova"/>
              </a:rPr>
              <a:t>Creating a unique CNN-based machine </a:t>
            </a:r>
            <a:endParaRPr lang="en-US" sz="1800" b="0" strike="noStrike" spc="-1" dirty="0">
              <a:solidFill>
                <a:srgbClr val="73EBF9"/>
              </a:solidFill>
              <a:latin typeface="Biome"/>
            </a:endParaRPr>
          </a:p>
          <a:p>
            <a:pPr marL="285840" indent="-285840">
              <a:lnSpc>
                <a:spcPct val="15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1800" b="0" strike="noStrike" spc="-1" dirty="0">
                <a:solidFill>
                  <a:srgbClr val="FFFFFF"/>
                </a:solidFill>
                <a:latin typeface="Arial Nova"/>
              </a:rPr>
              <a:t>Determining levels of accuracy based off of types of tumors, location of tumors, or simply whether or not there are tumors present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6D59B45F-B00D-47F7-A4A2-F424A75EE99D}" type="slidenum"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84924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US" sz="4400" b="0" strike="noStrike" spc="-1" dirty="0">
                <a:solidFill>
                  <a:srgbClr val="FFFFFF"/>
                </a:solidFill>
                <a:latin typeface="Biome"/>
              </a:rPr>
              <a:t>9-Layer CNN Map utilizing Segmentation</a:t>
            </a:r>
            <a:endParaRPr lang="en-US" sz="4400" b="0" strike="noStrike" spc="-1" dirty="0">
              <a:solidFill>
                <a:srgbClr val="000000"/>
              </a:solidFill>
              <a:latin typeface="Arial Nova"/>
            </a:endParaRPr>
          </a:p>
        </p:txBody>
      </p:sp>
      <p:pic>
        <p:nvPicPr>
          <p:cNvPr id="296" name="Picture Placeholder 9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8" r="3188"/>
          <a:stretch/>
        </p:blipFill>
        <p:spPr>
          <a:xfrm>
            <a:off x="7785360" y="2055960"/>
            <a:ext cx="3747277" cy="3876120"/>
          </a:xfrm>
          <a:prstGeom prst="rect">
            <a:avLst/>
          </a:prstGeom>
          <a:ln w="0">
            <a:noFill/>
          </a:ln>
        </p:spPr>
      </p:pic>
      <p:sp>
        <p:nvSpPr>
          <p:cNvPr id="297" name="TextBox 7"/>
          <p:cNvSpPr/>
          <p:nvPr/>
        </p:nvSpPr>
        <p:spPr>
          <a:xfrm>
            <a:off x="1713240" y="2055960"/>
            <a:ext cx="5685936" cy="401041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marL="285840" indent="-285840">
              <a:lnSpc>
                <a:spcPct val="15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FFFFFF"/>
                </a:solidFill>
                <a:latin typeface="Arial Nova"/>
              </a:rPr>
              <a:t>A 9 layer model based off of segmentation methods</a:t>
            </a:r>
          </a:p>
          <a:p>
            <a:pPr marL="743040" lvl="1" indent="-285840">
              <a:lnSpc>
                <a:spcPct val="15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1600" spc="-1" dirty="0">
                <a:solidFill>
                  <a:srgbClr val="FFFFFF"/>
                </a:solidFill>
                <a:latin typeface="Arial Nova"/>
              </a:rPr>
              <a:t>Segmentation: a clustering method used to group pixels based off of similarity</a:t>
            </a:r>
            <a:r>
              <a:rPr lang="en-US" sz="1600" b="0" strike="noStrike" spc="-1" dirty="0">
                <a:solidFill>
                  <a:srgbClr val="FFFFFF"/>
                </a:solidFill>
                <a:latin typeface="Arial Nova"/>
              </a:rPr>
              <a:t> </a:t>
            </a:r>
          </a:p>
          <a:p>
            <a:pPr marL="285840" indent="-285840">
              <a:lnSpc>
                <a:spcPct val="15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FFFFFF"/>
                </a:solidFill>
                <a:latin typeface="Arial Nova"/>
              </a:rPr>
              <a:t>2/9 = Feature Extraction </a:t>
            </a:r>
            <a:endParaRPr lang="en-US" sz="1600" b="0" strike="noStrike" spc="-1" dirty="0">
              <a:latin typeface="Arial"/>
            </a:endParaRPr>
          </a:p>
          <a:p>
            <a:pPr marL="285840" indent="-285840">
              <a:lnSpc>
                <a:spcPct val="15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FFFFFF"/>
                </a:solidFill>
                <a:latin typeface="Arial Nova"/>
              </a:rPr>
              <a:t>3/9 = Classification </a:t>
            </a:r>
            <a:r>
              <a:rPr lang="en-US" sz="1600" spc="-1" dirty="0">
                <a:solidFill>
                  <a:srgbClr val="FFFFFF"/>
                </a:solidFill>
                <a:latin typeface="Arial Nova"/>
              </a:rPr>
              <a:t>Filters are applied to determine anomalistic details</a:t>
            </a:r>
          </a:p>
          <a:p>
            <a:pPr marL="285840" indent="-285840">
              <a:lnSpc>
                <a:spcPct val="15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FFFFFF"/>
                </a:solidFill>
                <a:latin typeface="Arial Nova"/>
              </a:rPr>
              <a:t>Accuracy rate = 99.74% based on 2473 training images, 273 testing images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50000"/>
              </a:lnSpc>
              <a:spcBef>
                <a:spcPts val="1001"/>
              </a:spcBef>
              <a:buNone/>
            </a:pPr>
            <a:endParaRPr lang="en-US" sz="1600" b="0" strike="noStrike" spc="-1" dirty="0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CD335B99-E335-4E8B-AA6C-8B92305ED343}" type="slidenum"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31873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838380" y="291754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US" sz="4000" b="0" strike="noStrike" spc="-1" dirty="0">
                <a:solidFill>
                  <a:srgbClr val="FFFFFF"/>
                </a:solidFill>
                <a:latin typeface="Biome"/>
              </a:rPr>
              <a:t>MRI Classification Using </a:t>
            </a:r>
            <a:r>
              <a:rPr lang="en-US" sz="4000" spc="-1" dirty="0">
                <a:solidFill>
                  <a:srgbClr val="FFFFFF"/>
                </a:solidFill>
                <a:latin typeface="Biome"/>
              </a:rPr>
              <a:t>Convolutionary </a:t>
            </a:r>
            <a:r>
              <a:rPr lang="en-US" sz="4000" b="0" strike="noStrike" spc="-1" dirty="0">
                <a:solidFill>
                  <a:srgbClr val="FFFFFF"/>
                </a:solidFill>
                <a:latin typeface="Biome"/>
              </a:rPr>
              <a:t>Dictionary Learning</a:t>
            </a:r>
            <a:endParaRPr lang="en-US" sz="4000" b="0" strike="noStrike" spc="-1" dirty="0">
              <a:solidFill>
                <a:srgbClr val="000000"/>
              </a:solidFill>
              <a:latin typeface="Arial Nova"/>
            </a:endParaRPr>
          </a:p>
        </p:txBody>
      </p:sp>
      <p:sp>
        <p:nvSpPr>
          <p:cNvPr id="297" name="TextBox 7"/>
          <p:cNvSpPr/>
          <p:nvPr/>
        </p:nvSpPr>
        <p:spPr>
          <a:xfrm>
            <a:off x="1769223" y="1616914"/>
            <a:ext cx="9240899" cy="314350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marL="285840" indent="-285840">
              <a:lnSpc>
                <a:spcPct val="15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FFFFFF"/>
                </a:solidFill>
                <a:latin typeface="Arial Nova"/>
              </a:rPr>
              <a:t>Dictionary learning: an unsupervised learning framework that takes in a matrix, factorizes it using the training data, and returns a sparse representation of that applied data to the matrix</a:t>
            </a:r>
          </a:p>
          <a:p>
            <a:pPr marL="285840" indent="-285840">
              <a:lnSpc>
                <a:spcPct val="15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1600" spc="-1" dirty="0">
                <a:solidFill>
                  <a:srgbClr val="FFFFFF"/>
                </a:solidFill>
                <a:latin typeface="Arial Nova"/>
              </a:rPr>
              <a:t>In this case, applying the mathematical principles of Dictionary Learning to the CNN should return different classifiers representing different types of tumors</a:t>
            </a:r>
          </a:p>
          <a:p>
            <a:pPr marL="743040" lvl="1" indent="-285840">
              <a:lnSpc>
                <a:spcPct val="15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FFFFFF"/>
                </a:solidFill>
                <a:latin typeface="Arial Nova"/>
              </a:rPr>
              <a:t>3 Classifiers: AST (</a:t>
            </a:r>
            <a:r>
              <a:rPr lang="en-US" sz="1600" b="0" strike="noStrike" spc="-1" dirty="0" err="1">
                <a:solidFill>
                  <a:srgbClr val="FFFFFF"/>
                </a:solidFill>
                <a:latin typeface="Arial Nova"/>
              </a:rPr>
              <a:t>astrocystoma</a:t>
            </a:r>
            <a:r>
              <a:rPr lang="en-US" sz="1600" b="0" strike="noStrike" spc="-1" dirty="0">
                <a:solidFill>
                  <a:srgbClr val="FFFFFF"/>
                </a:solidFill>
                <a:latin typeface="Arial Nova"/>
              </a:rPr>
              <a:t>) , OLI (oligodendroglioma), GBM (glioblastoma) </a:t>
            </a:r>
          </a:p>
          <a:p>
            <a:pPr marL="285840" indent="-285840">
              <a:lnSpc>
                <a:spcPct val="15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1600" spc="-1" dirty="0">
                <a:solidFill>
                  <a:srgbClr val="FFFFFF"/>
                </a:solidFill>
                <a:latin typeface="Arial Nova"/>
              </a:rPr>
              <a:t>Accuracy Rate: between 88% - 94% depending on classifier, location of each tumor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50000"/>
              </a:lnSpc>
              <a:spcBef>
                <a:spcPts val="1001"/>
              </a:spcBef>
              <a:buNone/>
            </a:pPr>
            <a:endParaRPr lang="en-US" sz="1600" b="0" strike="noStrike" spc="-1" dirty="0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CD335B99-E335-4E8B-AA6C-8B92305ED343}" type="slidenum">
              <a:t>8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A67E28-523E-6B4D-D122-1A62A5B05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6061" y="4452941"/>
            <a:ext cx="8039878" cy="1799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04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32BBA-140A-4CE9-DB7A-6E7D94902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200" y="490100"/>
            <a:ext cx="10041245" cy="1358280"/>
          </a:xfrm>
        </p:spPr>
        <p:txBody>
          <a:bodyPr/>
          <a:lstStyle/>
          <a:p>
            <a:pPr algn="ctr"/>
            <a:r>
              <a:rPr lang="en-US" sz="4400" b="0" strike="noStrike" spc="-1" dirty="0">
                <a:solidFill>
                  <a:srgbClr val="FFFFFF"/>
                </a:solidFill>
                <a:latin typeface="Biome"/>
              </a:rPr>
              <a:t>Discussion Questions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B32735-C9EC-2BC9-8278-0E28ABAFF88A}"/>
              </a:ext>
            </a:extLst>
          </p:cNvPr>
          <p:cNvSpPr txBox="1"/>
          <p:nvPr/>
        </p:nvSpPr>
        <p:spPr>
          <a:xfrm>
            <a:off x="1406589" y="1848380"/>
            <a:ext cx="8913067" cy="21383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840" indent="-285840">
              <a:lnSpc>
                <a:spcPct val="15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Arial Nova"/>
              </a:rPr>
              <a:t>Dictionary</a:t>
            </a:r>
            <a:r>
              <a:rPr lang="en-US" sz="2000" spc="-1" dirty="0">
                <a:solidFill>
                  <a:srgbClr val="FFFFFF"/>
                </a:solidFill>
                <a:latin typeface="Arial Nova"/>
              </a:rPr>
              <a:t>-learning approach, 9-layer, or a combination of the two?</a:t>
            </a:r>
          </a:p>
          <a:p>
            <a:pPr marL="285840" indent="-285840">
              <a:lnSpc>
                <a:spcPct val="15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2000" spc="-1" dirty="0">
                <a:solidFill>
                  <a:srgbClr val="FFFFFF"/>
                </a:solidFill>
                <a:latin typeface="Arial Nova"/>
              </a:rPr>
              <a:t>Would a tumor classification library be necessary if the final goal is just tumor detection?</a:t>
            </a:r>
          </a:p>
          <a:p>
            <a:pPr marL="285840" indent="-285840">
              <a:lnSpc>
                <a:spcPct val="150000"/>
              </a:lnSpc>
              <a:spcBef>
                <a:spcPts val="1001"/>
              </a:spcBef>
              <a:buClr>
                <a:srgbClr val="9405FC"/>
              </a:buClr>
              <a:buFont typeface="Arial"/>
              <a:buChar char="•"/>
            </a:pPr>
            <a:r>
              <a:rPr lang="en-US" sz="2000" spc="-1" dirty="0">
                <a:solidFill>
                  <a:srgbClr val="FFFFFF"/>
                </a:solidFill>
                <a:latin typeface="Arial Nova"/>
              </a:rPr>
              <a:t>Any opinions regarding the biomedical imaging field in general? </a:t>
            </a:r>
            <a:r>
              <a:rPr lang="en-US" sz="2000" b="0" strike="noStrike" spc="-1" dirty="0">
                <a:solidFill>
                  <a:srgbClr val="FFFFFF"/>
                </a:solidFill>
                <a:latin typeface="Arial Nova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563619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101</TotalTime>
  <Words>452</Words>
  <Application>Microsoft Office PowerPoint</Application>
  <PresentationFormat>Widescreen</PresentationFormat>
  <Paragraphs>61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Arial</vt:lpstr>
      <vt:lpstr>Arial Nova</vt:lpstr>
      <vt:lpstr>Biome</vt:lpstr>
      <vt:lpstr>Biome Light</vt:lpstr>
      <vt:lpstr>Times New Roman</vt:lpstr>
      <vt:lpstr>Office Theme</vt:lpstr>
      <vt:lpstr>Office Theme</vt:lpstr>
      <vt:lpstr>Office Theme</vt:lpstr>
      <vt:lpstr>Office Theme</vt:lpstr>
      <vt:lpstr>Office Theme</vt:lpstr>
      <vt:lpstr>Office Theme</vt:lpstr>
      <vt:lpstr>Detecting brain tumors in MRI Scans</vt:lpstr>
      <vt:lpstr>Introduction</vt:lpstr>
      <vt:lpstr>Overview</vt:lpstr>
      <vt:lpstr>MRI (Magnetic Resonance Imaging)</vt:lpstr>
      <vt:lpstr>CNN (Convoluted Neural Networks)</vt:lpstr>
      <vt:lpstr>Challenges</vt:lpstr>
      <vt:lpstr>9-Layer CNN Map utilizing Segmentation</vt:lpstr>
      <vt:lpstr>MRI Classification Using Convolutionary Dictionary Learning</vt:lpstr>
      <vt:lpstr>Discussion Questions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</dc:title>
  <dc:subject/>
  <dc:creator>Rosa Cho</dc:creator>
  <dc:description/>
  <cp:lastModifiedBy>Rosa Cho</cp:lastModifiedBy>
  <cp:revision>104</cp:revision>
  <dcterms:created xsi:type="dcterms:W3CDTF">2022-09-19T06:23:00Z</dcterms:created>
  <dcterms:modified xsi:type="dcterms:W3CDTF">2022-09-21T05:15:16Z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Notes">
    <vt:i4>1</vt:i4>
  </property>
  <property fmtid="{D5CDD505-2E9C-101B-9397-08002B2CF9AE}" pid="4" name="PresentationFormat">
    <vt:lpwstr>Widescreen</vt:lpwstr>
  </property>
  <property fmtid="{D5CDD505-2E9C-101B-9397-08002B2CF9AE}" pid="5" name="Slides">
    <vt:i4>7</vt:i4>
  </property>
</Properties>
</file>